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2" r:id="rId2"/>
    <p:sldMasterId id="2147483660" r:id="rId3"/>
  </p:sldMasterIdLst>
  <p:notesMasterIdLst>
    <p:notesMasterId r:id="rId69"/>
  </p:notesMasterIdLst>
  <p:handoutMasterIdLst>
    <p:handoutMasterId r:id="rId70"/>
  </p:handoutMasterIdLst>
  <p:sldIdLst>
    <p:sldId id="1298" r:id="rId4"/>
    <p:sldId id="1301" r:id="rId5"/>
    <p:sldId id="1782" r:id="rId6"/>
    <p:sldId id="1762" r:id="rId7"/>
    <p:sldId id="1772" r:id="rId8"/>
    <p:sldId id="1773" r:id="rId9"/>
    <p:sldId id="1729" r:id="rId10"/>
    <p:sldId id="1783" r:id="rId11"/>
    <p:sldId id="1784" r:id="rId12"/>
    <p:sldId id="1785" r:id="rId13"/>
    <p:sldId id="1680" r:id="rId14"/>
    <p:sldId id="1788" r:id="rId15"/>
    <p:sldId id="1730" r:id="rId16"/>
    <p:sldId id="1791" r:id="rId17"/>
    <p:sldId id="1731" r:id="rId18"/>
    <p:sldId id="1792" r:id="rId19"/>
    <p:sldId id="1793" r:id="rId20"/>
    <p:sldId id="1786" r:id="rId21"/>
    <p:sldId id="1794" r:id="rId22"/>
    <p:sldId id="1746" r:id="rId23"/>
    <p:sldId id="1767" r:id="rId24"/>
    <p:sldId id="1748" r:id="rId25"/>
    <p:sldId id="1763" r:id="rId26"/>
    <p:sldId id="1749" r:id="rId27"/>
    <p:sldId id="1768" r:id="rId28"/>
    <p:sldId id="1672" r:id="rId29"/>
    <p:sldId id="1750" r:id="rId30"/>
    <p:sldId id="1765" r:id="rId31"/>
    <p:sldId id="1751" r:id="rId32"/>
    <p:sldId id="1756" r:id="rId33"/>
    <p:sldId id="1752" r:id="rId34"/>
    <p:sldId id="1760" r:id="rId35"/>
    <p:sldId id="1753" r:id="rId36"/>
    <p:sldId id="1761" r:id="rId37"/>
    <p:sldId id="1754" r:id="rId38"/>
    <p:sldId id="1759" r:id="rId39"/>
    <p:sldId id="1755" r:id="rId40"/>
    <p:sldId id="1789" r:id="rId41"/>
    <p:sldId id="1770" r:id="rId42"/>
    <p:sldId id="1796" r:id="rId43"/>
    <p:sldId id="1737" r:id="rId44"/>
    <p:sldId id="1797" r:id="rId45"/>
    <p:sldId id="1798" r:id="rId46"/>
    <p:sldId id="1799" r:id="rId47"/>
    <p:sldId id="1779" r:id="rId48"/>
    <p:sldId id="1776" r:id="rId49"/>
    <p:sldId id="1775" r:id="rId50"/>
    <p:sldId id="1790" r:id="rId51"/>
    <p:sldId id="1739" r:id="rId52"/>
    <p:sldId id="1800" r:id="rId53"/>
    <p:sldId id="1801" r:id="rId54"/>
    <p:sldId id="1802" r:id="rId55"/>
    <p:sldId id="1803" r:id="rId56"/>
    <p:sldId id="1804" r:id="rId57"/>
    <p:sldId id="1795" r:id="rId58"/>
    <p:sldId id="1740" r:id="rId59"/>
    <p:sldId id="1741" r:id="rId60"/>
    <p:sldId id="1744" r:id="rId61"/>
    <p:sldId id="1745" r:id="rId62"/>
    <p:sldId id="1806" r:id="rId63"/>
    <p:sldId id="1809" r:id="rId64"/>
    <p:sldId id="1787" r:id="rId65"/>
    <p:sldId id="1808" r:id="rId66"/>
    <p:sldId id="1622" r:id="rId67"/>
    <p:sldId id="1454" r:id="rId68"/>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0D"/>
    <a:srgbClr val="FFFFCC"/>
    <a:srgbClr val="F8FFB7"/>
    <a:srgbClr val="FFFFA9"/>
    <a:srgbClr val="FFCC66"/>
    <a:srgbClr val="CC0A0C"/>
    <a:srgbClr val="FFFFFF"/>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31" autoAdjust="0"/>
    <p:restoredTop sz="94692" autoAdjust="0"/>
  </p:normalViewPr>
  <p:slideViewPr>
    <p:cSldViewPr>
      <p:cViewPr>
        <p:scale>
          <a:sx n="76" d="100"/>
          <a:sy n="76" d="100"/>
        </p:scale>
        <p:origin x="-144"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9" d="100"/>
        <a:sy n="8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notesMaster" Target="notesMasters/notesMaster1.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70" Type="http://schemas.openxmlformats.org/officeDocument/2006/relationships/handoutMaster" Target="handoutMasters/handoutMaster1.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83971"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83972"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83973"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873BAC10-6CF4-BD4D-B8FC-A748BC84C6E1}" type="slidenum">
              <a:rPr lang="en-US"/>
              <a:pPr>
                <a:defRPr/>
              </a:pPr>
              <a:t>‹#›</a:t>
            </a:fld>
            <a:endParaRPr lang="en-US"/>
          </a:p>
        </p:txBody>
      </p:sp>
    </p:spTree>
    <p:extLst>
      <p:ext uri="{BB962C8B-B14F-4D97-AF65-F5344CB8AC3E}">
        <p14:creationId xmlns:p14="http://schemas.microsoft.com/office/powerpoint/2010/main" val="4120840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4661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0594"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0728087"/>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7985247"/>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05713264"/>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5A69E6B-C78A-AB4D-B0E3-E8B86D30D9E8}" type="datetimeFigureOut">
              <a:rPr lang="en-US"/>
              <a:pPr>
                <a:defRPr/>
              </a:pPr>
              <a:t>9/8/12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B6C4FF8-93AA-824F-B5CB-0DE1FB90B9D4}" type="slidenum">
              <a:rPr lang="en-US"/>
              <a:pPr>
                <a:defRPr/>
              </a:pPr>
              <a:t>‹#›</a:t>
            </a:fld>
            <a:endParaRPr lang="en-US"/>
          </a:p>
        </p:txBody>
      </p:sp>
    </p:spTree>
    <p:extLst>
      <p:ext uri="{BB962C8B-B14F-4D97-AF65-F5344CB8AC3E}">
        <p14:creationId xmlns:p14="http://schemas.microsoft.com/office/powerpoint/2010/main" val="1509472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1E71E14-CB1A-C340-A5EA-6D621487B8C8}" type="datetimeFigureOut">
              <a:rPr lang="en-US"/>
              <a:pPr>
                <a:defRPr/>
              </a:pPr>
              <a:t>9/8/12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09871B-3BC2-AA4B-A2C9-E910B795C91B}" type="slidenum">
              <a:rPr lang="en-US"/>
              <a:pPr>
                <a:defRPr/>
              </a:pPr>
              <a:t>‹#›</a:t>
            </a:fld>
            <a:endParaRPr lang="en-US"/>
          </a:p>
        </p:txBody>
      </p:sp>
    </p:spTree>
    <p:extLst>
      <p:ext uri="{BB962C8B-B14F-4D97-AF65-F5344CB8AC3E}">
        <p14:creationId xmlns:p14="http://schemas.microsoft.com/office/powerpoint/2010/main" val="3744953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CE25EE0-BB21-D941-BD38-A3A9E9BFFCAA}" type="datetimeFigureOut">
              <a:rPr lang="en-US"/>
              <a:pPr>
                <a:defRPr/>
              </a:pPr>
              <a:t>9/8/12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73812B3-9B26-F145-81C7-3761840950B3}" type="slidenum">
              <a:rPr lang="en-US"/>
              <a:pPr>
                <a:defRPr/>
              </a:pPr>
              <a:t>‹#›</a:t>
            </a:fld>
            <a:endParaRPr lang="en-US"/>
          </a:p>
        </p:txBody>
      </p:sp>
    </p:spTree>
    <p:extLst>
      <p:ext uri="{BB962C8B-B14F-4D97-AF65-F5344CB8AC3E}">
        <p14:creationId xmlns:p14="http://schemas.microsoft.com/office/powerpoint/2010/main" val="2176720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3A20FF6-228D-244F-916D-E5E4B5F1AADE}" type="datetimeFigureOut">
              <a:rPr lang="en-US"/>
              <a:pPr>
                <a:defRPr/>
              </a:pPr>
              <a:t>9/8/12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37AB984-FE7B-3B41-889D-7E743E553697}" type="slidenum">
              <a:rPr lang="en-US"/>
              <a:pPr>
                <a:defRPr/>
              </a:pPr>
              <a:t>‹#›</a:t>
            </a:fld>
            <a:endParaRPr lang="en-US"/>
          </a:p>
        </p:txBody>
      </p:sp>
    </p:spTree>
    <p:extLst>
      <p:ext uri="{BB962C8B-B14F-4D97-AF65-F5344CB8AC3E}">
        <p14:creationId xmlns:p14="http://schemas.microsoft.com/office/powerpoint/2010/main" val="1385803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A8D33AD4-CD14-1F4B-A9CB-38BAA2D25F09}" type="datetimeFigureOut">
              <a:rPr lang="en-US"/>
              <a:pPr>
                <a:defRPr/>
              </a:pPr>
              <a:t>9/8/12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9388CA6-CB3C-1B47-B0E3-28FBCD05010B}" type="slidenum">
              <a:rPr lang="en-US"/>
              <a:pPr>
                <a:defRPr/>
              </a:pPr>
              <a:t>‹#›</a:t>
            </a:fld>
            <a:endParaRPr lang="en-US"/>
          </a:p>
        </p:txBody>
      </p:sp>
    </p:spTree>
    <p:extLst>
      <p:ext uri="{BB962C8B-B14F-4D97-AF65-F5344CB8AC3E}">
        <p14:creationId xmlns:p14="http://schemas.microsoft.com/office/powerpoint/2010/main" val="4094600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78831803-D18A-A040-9D71-AD0A5D03AF66}" type="datetimeFigureOut">
              <a:rPr lang="en-US"/>
              <a:pPr>
                <a:defRPr/>
              </a:pPr>
              <a:t>9/8/12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AFAFEAD-1B8C-5F4A-B023-355726D28830}" type="slidenum">
              <a:rPr lang="en-US"/>
              <a:pPr>
                <a:defRPr/>
              </a:pPr>
              <a:t>‹#›</a:t>
            </a:fld>
            <a:endParaRPr lang="en-US"/>
          </a:p>
        </p:txBody>
      </p:sp>
    </p:spTree>
    <p:extLst>
      <p:ext uri="{BB962C8B-B14F-4D97-AF65-F5344CB8AC3E}">
        <p14:creationId xmlns:p14="http://schemas.microsoft.com/office/powerpoint/2010/main" val="235706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9BC2A24F-8597-AB43-988C-09EB50160BE9}" type="datetimeFigureOut">
              <a:rPr lang="en-US"/>
              <a:pPr>
                <a:defRPr/>
              </a:pPr>
              <a:t>9/8/12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0B4FC45-F942-3C4B-ACD4-E5B82879CE5B}" type="slidenum">
              <a:rPr lang="en-US"/>
              <a:pPr>
                <a:defRPr/>
              </a:pPr>
              <a:t>‹#›</a:t>
            </a:fld>
            <a:endParaRPr lang="en-US"/>
          </a:p>
        </p:txBody>
      </p:sp>
    </p:spTree>
    <p:extLst>
      <p:ext uri="{BB962C8B-B14F-4D97-AF65-F5344CB8AC3E}">
        <p14:creationId xmlns:p14="http://schemas.microsoft.com/office/powerpoint/2010/main" val="2097634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871D356-3372-004A-A50F-33F115C288AD}" type="datetimeFigureOut">
              <a:rPr lang="en-US"/>
              <a:pPr>
                <a:defRPr/>
              </a:pPr>
              <a:t>9/8/12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F6EC1D-0195-EC47-88F8-108A697D0807}" type="slidenum">
              <a:rPr lang="en-US"/>
              <a:pPr>
                <a:defRPr/>
              </a:pPr>
              <a:t>‹#›</a:t>
            </a:fld>
            <a:endParaRPr lang="en-US"/>
          </a:p>
        </p:txBody>
      </p:sp>
    </p:spTree>
    <p:extLst>
      <p:ext uri="{BB962C8B-B14F-4D97-AF65-F5344CB8AC3E}">
        <p14:creationId xmlns:p14="http://schemas.microsoft.com/office/powerpoint/2010/main" val="3240273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47480663"/>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5207FE2-88CB-7744-8875-36325658A55D}" type="datetimeFigureOut">
              <a:rPr lang="en-US"/>
              <a:pPr>
                <a:defRPr/>
              </a:pPr>
              <a:t>9/8/12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E41C72C-5764-3A4B-BCA4-7860BFC4833B}" type="slidenum">
              <a:rPr lang="en-US"/>
              <a:pPr>
                <a:defRPr/>
              </a:pPr>
              <a:t>‹#›</a:t>
            </a:fld>
            <a:endParaRPr lang="en-US"/>
          </a:p>
        </p:txBody>
      </p:sp>
    </p:spTree>
    <p:extLst>
      <p:ext uri="{BB962C8B-B14F-4D97-AF65-F5344CB8AC3E}">
        <p14:creationId xmlns:p14="http://schemas.microsoft.com/office/powerpoint/2010/main" val="3461164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E20CB84-D37B-ED44-91B0-C5FD8A2E73E6}" type="datetimeFigureOut">
              <a:rPr lang="en-US"/>
              <a:pPr>
                <a:defRPr/>
              </a:pPr>
              <a:t>9/8/12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8F2A780-3035-4141-AD0D-69A2110C2F31}" type="slidenum">
              <a:rPr lang="en-US"/>
              <a:pPr>
                <a:defRPr/>
              </a:pPr>
              <a:t>‹#›</a:t>
            </a:fld>
            <a:endParaRPr lang="en-US"/>
          </a:p>
        </p:txBody>
      </p:sp>
    </p:spTree>
    <p:extLst>
      <p:ext uri="{BB962C8B-B14F-4D97-AF65-F5344CB8AC3E}">
        <p14:creationId xmlns:p14="http://schemas.microsoft.com/office/powerpoint/2010/main" val="3676591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0D0CA8C-D5EB-CF4D-85FE-48B0EF92A79B}" type="datetimeFigureOut">
              <a:rPr lang="en-US"/>
              <a:pPr>
                <a:defRPr/>
              </a:pPr>
              <a:t>9/8/12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6888213-D5DC-E14E-9959-6FBA98E46C31}" type="slidenum">
              <a:rPr lang="en-US"/>
              <a:pPr>
                <a:defRPr/>
              </a:pPr>
              <a:t>‹#›</a:t>
            </a:fld>
            <a:endParaRPr lang="en-US"/>
          </a:p>
        </p:txBody>
      </p:sp>
    </p:spTree>
    <p:extLst>
      <p:ext uri="{BB962C8B-B14F-4D97-AF65-F5344CB8AC3E}">
        <p14:creationId xmlns:p14="http://schemas.microsoft.com/office/powerpoint/2010/main" val="3294738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E8F7EBB-9060-8645-A583-7E2397395E9B}" type="datetimeFigureOut">
              <a:rPr lang="en-US"/>
              <a:pPr>
                <a:defRPr/>
              </a:pPr>
              <a:t>9/8/12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51B2F50-8B58-824F-AD2F-D46020ED18DD}" type="slidenum">
              <a:rPr lang="en-US"/>
              <a:pPr>
                <a:defRPr/>
              </a:pPr>
              <a:t>‹#›</a:t>
            </a:fld>
            <a:endParaRPr lang="en-US"/>
          </a:p>
        </p:txBody>
      </p:sp>
    </p:spTree>
    <p:extLst>
      <p:ext uri="{BB962C8B-B14F-4D97-AF65-F5344CB8AC3E}">
        <p14:creationId xmlns:p14="http://schemas.microsoft.com/office/powerpoint/2010/main" val="19074143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7A59302-C1B4-F643-8A01-DD098F83DCF4}" type="datetimeFigureOut">
              <a:rPr lang="en-US"/>
              <a:pPr>
                <a:defRPr/>
              </a:pPr>
              <a:t>9/8/12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5861933-263F-D64E-A61C-7C770854FD86}" type="slidenum">
              <a:rPr lang="en-US"/>
              <a:pPr>
                <a:defRPr/>
              </a:pPr>
              <a:t>‹#›</a:t>
            </a:fld>
            <a:endParaRPr lang="en-US"/>
          </a:p>
        </p:txBody>
      </p:sp>
    </p:spTree>
    <p:extLst>
      <p:ext uri="{BB962C8B-B14F-4D97-AF65-F5344CB8AC3E}">
        <p14:creationId xmlns:p14="http://schemas.microsoft.com/office/powerpoint/2010/main" val="14254612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9E6D8AB-BCD2-A647-A378-B9B2ED2F1F8C}" type="datetimeFigureOut">
              <a:rPr lang="en-US"/>
              <a:pPr>
                <a:defRPr/>
              </a:pPr>
              <a:t>9/8/12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EEC7BDA-C8CC-E340-9CAC-91B8111AD2CC}" type="slidenum">
              <a:rPr lang="en-US"/>
              <a:pPr>
                <a:defRPr/>
              </a:pPr>
              <a:t>‹#›</a:t>
            </a:fld>
            <a:endParaRPr lang="en-US"/>
          </a:p>
        </p:txBody>
      </p:sp>
    </p:spTree>
    <p:extLst>
      <p:ext uri="{BB962C8B-B14F-4D97-AF65-F5344CB8AC3E}">
        <p14:creationId xmlns:p14="http://schemas.microsoft.com/office/powerpoint/2010/main" val="336520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4F60FF17-2946-2745-96A9-3D2C322E9D9B}" type="datetimeFigureOut">
              <a:rPr lang="en-US"/>
              <a:pPr>
                <a:defRPr/>
              </a:pPr>
              <a:t>9/8/12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6EE64F2-0457-9F46-AF0C-6E3A7B241F77}" type="slidenum">
              <a:rPr lang="en-US"/>
              <a:pPr>
                <a:defRPr/>
              </a:pPr>
              <a:t>‹#›</a:t>
            </a:fld>
            <a:endParaRPr lang="en-US"/>
          </a:p>
        </p:txBody>
      </p:sp>
    </p:spTree>
    <p:extLst>
      <p:ext uri="{BB962C8B-B14F-4D97-AF65-F5344CB8AC3E}">
        <p14:creationId xmlns:p14="http://schemas.microsoft.com/office/powerpoint/2010/main" val="2916879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A666A6F8-C60F-4940-AA15-93EBD388CDBC}" type="datetimeFigureOut">
              <a:rPr lang="en-US"/>
              <a:pPr>
                <a:defRPr/>
              </a:pPr>
              <a:t>9/8/12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03A51AC-599C-DC48-B271-C02543AFF45F}" type="slidenum">
              <a:rPr lang="en-US"/>
              <a:pPr>
                <a:defRPr/>
              </a:pPr>
              <a:t>‹#›</a:t>
            </a:fld>
            <a:endParaRPr lang="en-US"/>
          </a:p>
        </p:txBody>
      </p:sp>
    </p:spTree>
    <p:extLst>
      <p:ext uri="{BB962C8B-B14F-4D97-AF65-F5344CB8AC3E}">
        <p14:creationId xmlns:p14="http://schemas.microsoft.com/office/powerpoint/2010/main" val="2063301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B9BB2FAE-B150-A449-BB1B-9A85F3A0FD05}" type="datetimeFigureOut">
              <a:rPr lang="en-US"/>
              <a:pPr>
                <a:defRPr/>
              </a:pPr>
              <a:t>9/8/12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E693169-BD00-2646-9278-98C6D39704CC}" type="slidenum">
              <a:rPr lang="en-US"/>
              <a:pPr>
                <a:defRPr/>
              </a:pPr>
              <a:t>‹#›</a:t>
            </a:fld>
            <a:endParaRPr lang="en-US"/>
          </a:p>
        </p:txBody>
      </p:sp>
    </p:spTree>
    <p:extLst>
      <p:ext uri="{BB962C8B-B14F-4D97-AF65-F5344CB8AC3E}">
        <p14:creationId xmlns:p14="http://schemas.microsoft.com/office/powerpoint/2010/main" val="3369624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DDABA974-E2B9-EF48-8E7A-491245BB66B9}" type="datetimeFigureOut">
              <a:rPr lang="en-US"/>
              <a:pPr>
                <a:defRPr/>
              </a:pPr>
              <a:t>9/8/12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F7F5101-8E13-9F44-A35F-F79EAAE9C113}" type="slidenum">
              <a:rPr lang="en-US"/>
              <a:pPr>
                <a:defRPr/>
              </a:pPr>
              <a:t>‹#›</a:t>
            </a:fld>
            <a:endParaRPr lang="en-US"/>
          </a:p>
        </p:txBody>
      </p:sp>
    </p:spTree>
    <p:extLst>
      <p:ext uri="{BB962C8B-B14F-4D97-AF65-F5344CB8AC3E}">
        <p14:creationId xmlns:p14="http://schemas.microsoft.com/office/powerpoint/2010/main" val="2443821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8449204"/>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32414134-2776-6048-918A-21559751D255}" type="datetimeFigureOut">
              <a:rPr lang="en-US"/>
              <a:pPr>
                <a:defRPr/>
              </a:pPr>
              <a:t>9/8/12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FBA73BD-11E4-6748-97AC-4355CBAED719}" type="slidenum">
              <a:rPr lang="en-US"/>
              <a:pPr>
                <a:defRPr/>
              </a:pPr>
              <a:t>‹#›</a:t>
            </a:fld>
            <a:endParaRPr lang="en-US"/>
          </a:p>
        </p:txBody>
      </p:sp>
    </p:spTree>
    <p:extLst>
      <p:ext uri="{BB962C8B-B14F-4D97-AF65-F5344CB8AC3E}">
        <p14:creationId xmlns:p14="http://schemas.microsoft.com/office/powerpoint/2010/main" val="3421239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1A38367-E441-A44B-9384-E77FE770A92E}" type="datetimeFigureOut">
              <a:rPr lang="en-US"/>
              <a:pPr>
                <a:defRPr/>
              </a:pPr>
              <a:t>9/8/12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2919D87-EEDA-8542-BD64-D8202D68C1BE}" type="slidenum">
              <a:rPr lang="en-US"/>
              <a:pPr>
                <a:defRPr/>
              </a:pPr>
              <a:t>‹#›</a:t>
            </a:fld>
            <a:endParaRPr lang="en-US"/>
          </a:p>
        </p:txBody>
      </p:sp>
    </p:spTree>
    <p:extLst>
      <p:ext uri="{BB962C8B-B14F-4D97-AF65-F5344CB8AC3E}">
        <p14:creationId xmlns:p14="http://schemas.microsoft.com/office/powerpoint/2010/main" val="6923124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5499CD8-034C-4446-AA8B-507C8B852381}" type="datetimeFigureOut">
              <a:rPr lang="en-US"/>
              <a:pPr>
                <a:defRPr/>
              </a:pPr>
              <a:t>9/8/12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ADFC7D3-91E9-6148-BA5E-38CADFA2B8E5}" type="slidenum">
              <a:rPr lang="en-US"/>
              <a:pPr>
                <a:defRPr/>
              </a:pPr>
              <a:t>‹#›</a:t>
            </a:fld>
            <a:endParaRPr lang="en-US"/>
          </a:p>
        </p:txBody>
      </p:sp>
    </p:spTree>
    <p:extLst>
      <p:ext uri="{BB962C8B-B14F-4D97-AF65-F5344CB8AC3E}">
        <p14:creationId xmlns:p14="http://schemas.microsoft.com/office/powerpoint/2010/main" val="17122562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7859BE7-0B7F-0148-8A34-9B46B2DA63DF}" type="datetimeFigureOut">
              <a:rPr lang="en-US"/>
              <a:pPr>
                <a:defRPr/>
              </a:pPr>
              <a:t>9/8/12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FF9EE7E-5A74-4E4C-AF25-54022D21807C}" type="slidenum">
              <a:rPr lang="en-US"/>
              <a:pPr>
                <a:defRPr/>
              </a:pPr>
              <a:t>‹#›</a:t>
            </a:fld>
            <a:endParaRPr lang="en-US"/>
          </a:p>
        </p:txBody>
      </p:sp>
    </p:spTree>
    <p:extLst>
      <p:ext uri="{BB962C8B-B14F-4D97-AF65-F5344CB8AC3E}">
        <p14:creationId xmlns:p14="http://schemas.microsoft.com/office/powerpoint/2010/main" val="158612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6838223"/>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655646084"/>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859331"/>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63680979"/>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69614921"/>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3099001"/>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Box 19"/>
          <p:cNvSpPr txBox="1">
            <a:spLocks noChangeArrowheads="1"/>
          </p:cNvSpPr>
          <p:nvPr/>
        </p:nvSpPr>
        <p:spPr bwMode="auto">
          <a:xfrm>
            <a:off x="631825" y="1668463"/>
            <a:ext cx="7978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endParaRPr lang="en-US" sz="3600" smtClean="0">
              <a:solidFill>
                <a:srgbClr val="FFFFFF"/>
              </a:solidFill>
              <a:latin typeface="B Frutiger Bold" charset="0"/>
            </a:endParaRPr>
          </a:p>
        </p:txBody>
      </p:sp>
      <p:sp>
        <p:nvSpPr>
          <p:cNvPr id="1027" name="Text Box 21"/>
          <p:cNvSpPr txBox="1">
            <a:spLocks noChangeArrowheads="1"/>
          </p:cNvSpPr>
          <p:nvPr/>
        </p:nvSpPr>
        <p:spPr bwMode="auto">
          <a:xfrm>
            <a:off x="593725" y="1530350"/>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endParaRPr lang="en-US" smtClean="0">
              <a:latin typeface="Times" charset="0"/>
            </a:endParaRPr>
          </a:p>
        </p:txBody>
      </p:sp>
      <p:sp>
        <p:nvSpPr>
          <p:cNvPr id="1028" name="Text Box 22"/>
          <p:cNvSpPr txBox="1">
            <a:spLocks noChangeArrowheads="1"/>
          </p:cNvSpPr>
          <p:nvPr/>
        </p:nvSpPr>
        <p:spPr bwMode="auto">
          <a:xfrm>
            <a:off x="555625" y="1744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spcBef>
                <a:spcPct val="50000"/>
              </a:spcBef>
              <a:defRPr/>
            </a:pPr>
            <a:endParaRPr lang="en-US" smtClean="0">
              <a:latin typeface="Times" charset="0"/>
            </a:endParaRPr>
          </a:p>
        </p:txBody>
      </p:sp>
      <p:sp>
        <p:nvSpPr>
          <p:cNvPr id="1029" name="Rectangle 35"/>
          <p:cNvSpPr>
            <a:spLocks noChangeArrowheads="1"/>
          </p:cNvSpPr>
          <p:nvPr userDrawn="1"/>
        </p:nvSpPr>
        <p:spPr bwMode="auto">
          <a:xfrm>
            <a:off x="685800" y="3810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endParaRPr lang="en-US" sz="4400" b="1" i="1">
              <a:latin typeface="BL Frutiger Black" charset="0"/>
            </a:endParaRPr>
          </a:p>
        </p:txBody>
      </p:sp>
    </p:spTree>
  </p:cSld>
  <p:clrMap bg1="dk2" tx1="lt1" bg2="dk1" tx2="lt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ransition xmlns:p14="http://schemas.microsoft.com/office/powerpoint/2010/main"/>
  <p:txStyles>
    <p:titleStyle>
      <a:lvl1pPr algn="ctr" rtl="0" eaLnBrk="0" fontAlgn="base" hangingPunct="0">
        <a:lnSpc>
          <a:spcPct val="110000"/>
        </a:lnSpc>
        <a:spcBef>
          <a:spcPct val="0"/>
        </a:spcBef>
        <a:spcAft>
          <a:spcPct val="0"/>
        </a:spcAft>
        <a:defRPr sz="4400" b="1" i="1">
          <a:solidFill>
            <a:schemeClr val="tx1"/>
          </a:solidFill>
          <a:latin typeface="+mj-lt"/>
          <a:ea typeface="ＭＳ Ｐゴシック" charset="0"/>
          <a:cs typeface="ＭＳ Ｐゴシック" charset="0"/>
        </a:defRPr>
      </a:lvl1pPr>
      <a:lvl2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2pPr>
      <a:lvl3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3pPr>
      <a:lvl4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4pPr>
      <a:lvl5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5pPr>
      <a:lvl6pPr marL="457200" algn="ctr" rtl="0" eaLnBrk="0" fontAlgn="base" hangingPunct="0">
        <a:lnSpc>
          <a:spcPct val="110000"/>
        </a:lnSpc>
        <a:spcBef>
          <a:spcPct val="0"/>
        </a:spcBef>
        <a:spcAft>
          <a:spcPct val="0"/>
        </a:spcAft>
        <a:defRPr sz="4400" b="1" i="1">
          <a:solidFill>
            <a:schemeClr val="tx1"/>
          </a:solidFill>
          <a:latin typeface="BL Frutiger Black" charset="0"/>
        </a:defRPr>
      </a:lvl6pPr>
      <a:lvl7pPr marL="914400" algn="ctr" rtl="0" eaLnBrk="0" fontAlgn="base" hangingPunct="0">
        <a:lnSpc>
          <a:spcPct val="110000"/>
        </a:lnSpc>
        <a:spcBef>
          <a:spcPct val="0"/>
        </a:spcBef>
        <a:spcAft>
          <a:spcPct val="0"/>
        </a:spcAft>
        <a:defRPr sz="4400" b="1" i="1">
          <a:solidFill>
            <a:schemeClr val="tx1"/>
          </a:solidFill>
          <a:latin typeface="BL Frutiger Black" charset="0"/>
        </a:defRPr>
      </a:lvl7pPr>
      <a:lvl8pPr marL="1371600" algn="ctr" rtl="0" eaLnBrk="0" fontAlgn="base" hangingPunct="0">
        <a:lnSpc>
          <a:spcPct val="110000"/>
        </a:lnSpc>
        <a:spcBef>
          <a:spcPct val="0"/>
        </a:spcBef>
        <a:spcAft>
          <a:spcPct val="0"/>
        </a:spcAft>
        <a:defRPr sz="4400" b="1" i="1">
          <a:solidFill>
            <a:schemeClr val="tx1"/>
          </a:solidFill>
          <a:latin typeface="BL Frutiger Black" charset="0"/>
        </a:defRPr>
      </a:lvl8pPr>
      <a:lvl9pPr marL="1828800" algn="ctr" rtl="0" eaLnBrk="0" fontAlgn="base" hangingPunct="0">
        <a:lnSpc>
          <a:spcPct val="110000"/>
        </a:lnSpc>
        <a:spcBef>
          <a:spcPct val="0"/>
        </a:spcBef>
        <a:spcAft>
          <a:spcPct val="0"/>
        </a:spcAft>
        <a:defRPr sz="4400" b="1" i="1">
          <a:solidFill>
            <a:schemeClr val="tx1"/>
          </a:solidFill>
          <a:latin typeface="BL Frutiger Black" charset="0"/>
        </a:defRPr>
      </a:lvl9pPr>
    </p:titleStyle>
    <p:bodyStyle>
      <a:lvl1pPr marL="342900" indent="-342900" algn="l" rtl="0" eaLnBrk="0" fontAlgn="base" hangingPunct="0">
        <a:spcBef>
          <a:spcPct val="20000"/>
        </a:spcBef>
        <a:spcAft>
          <a:spcPct val="0"/>
        </a:spcAft>
        <a:buClr>
          <a:schemeClr val="tx2"/>
        </a:buClr>
        <a:buChar char="•"/>
        <a:defRPr sz="3600">
          <a:solidFill>
            <a:srgbClr val="FFFFFF"/>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Char char="–"/>
        <a:defRPr sz="3200">
          <a:solidFill>
            <a:srgbClr val="FFFFFF"/>
          </a:solidFill>
          <a:latin typeface="+mn-lt"/>
          <a:ea typeface="ＭＳ Ｐゴシック" charset="-128"/>
        </a:defRPr>
      </a:lvl2pPr>
      <a:lvl3pPr marL="1143000" indent="-228600" algn="l" rtl="0" eaLnBrk="0" fontAlgn="base" hangingPunct="0">
        <a:spcBef>
          <a:spcPct val="20000"/>
        </a:spcBef>
        <a:spcAft>
          <a:spcPct val="0"/>
        </a:spcAft>
        <a:buClr>
          <a:schemeClr val="tx2"/>
        </a:buClr>
        <a:buChar char="•"/>
        <a:defRPr sz="2800">
          <a:solidFill>
            <a:srgbClr val="FFFFFF"/>
          </a:solidFill>
          <a:latin typeface="+mn-lt"/>
          <a:ea typeface="ＭＳ Ｐゴシック" charset="-128"/>
        </a:defRPr>
      </a:lvl3pPr>
      <a:lvl4pPr marL="1600200" indent="-228600" algn="l" rtl="0" eaLnBrk="0" fontAlgn="base" hangingPunct="0">
        <a:spcBef>
          <a:spcPct val="20000"/>
        </a:spcBef>
        <a:spcAft>
          <a:spcPct val="0"/>
        </a:spcAft>
        <a:buClr>
          <a:schemeClr val="tx2"/>
        </a:buClr>
        <a:buChar char="–"/>
        <a:defRPr sz="2400">
          <a:solidFill>
            <a:srgbClr val="FFFFFF"/>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5pPr>
      <a:lvl6pPr marL="25146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6pPr>
      <a:lvl7pPr marL="29718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7pPr>
      <a:lvl8pPr marL="34290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8pPr>
      <a:lvl9pPr marL="38862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open Bible-ppt background dark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ChangeArrowheads="1"/>
          </p:cNvSpPr>
          <p:nvPr userDrawn="1"/>
        </p:nvSpPr>
        <p:spPr bwMode="auto">
          <a:xfrm>
            <a:off x="-28575" y="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rgbClr val="FFCC66"/>
                </a:solidFill>
                <a:effectLst>
                  <a:outerShdw blurRad="50800" dist="38100" dir="8100000" algn="tr" rotWithShape="0">
                    <a:prstClr val="black">
                      <a:alpha val="40000"/>
                    </a:prstClr>
                  </a:outerShdw>
                </a:effectLst>
                <a:latin typeface="BI Frutiger BoldItalic" charset="0"/>
              </a:rPr>
              <a:t>Luke 1:1-4</a:t>
            </a:r>
            <a:endParaRPr lang="en-US" sz="4400" b="1" i="1" dirty="0">
              <a:solidFill>
                <a:srgbClr val="FFCC66"/>
              </a:solidFill>
              <a:effectLst>
                <a:outerShdw blurRad="50800" dist="38100" dir="8100000" algn="tr" rotWithShape="0">
                  <a:prstClr val="black">
                    <a:alpha val="40000"/>
                  </a:prstClr>
                </a:outerShdw>
              </a:effectLst>
              <a:latin typeface="BL Frutiger Black" charset="0"/>
            </a:endParaRPr>
          </a:p>
        </p:txBody>
      </p:sp>
      <p:sp>
        <p:nvSpPr>
          <p:cNvPr id="9" name="Text Box 3"/>
          <p:cNvSpPr txBox="1">
            <a:spLocks noChangeArrowheads="1"/>
          </p:cNvSpPr>
          <p:nvPr userDrawn="1"/>
        </p:nvSpPr>
        <p:spPr bwMode="auto">
          <a:xfrm>
            <a:off x="733425" y="1120775"/>
            <a:ext cx="8229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r>
              <a:rPr lang="en-US" sz="3200" dirty="0" smtClean="0">
                <a:solidFill>
                  <a:srgbClr val="FFFFCC"/>
                </a:solidFill>
                <a:latin typeface="Frutiger 57Cn" charset="0"/>
              </a:rPr>
              <a:t>1 Inasmuch as many have taken in hand to set in order a narrative of those things which have been fulfilled among us,</a:t>
            </a:r>
          </a:p>
          <a:p>
            <a:pPr algn="l">
              <a:defRPr/>
            </a:pPr>
            <a:r>
              <a:rPr lang="en-US" sz="3200" dirty="0" smtClean="0">
                <a:solidFill>
                  <a:srgbClr val="FFFFCC"/>
                </a:solidFill>
                <a:latin typeface="Frutiger 57Cn" charset="0"/>
              </a:rPr>
              <a:t>2 just as those who from the beginning were eyewitnesses and ministers of the word delivered them to us,</a:t>
            </a:r>
          </a:p>
          <a:p>
            <a:pPr algn="l">
              <a:defRPr/>
            </a:pPr>
            <a:r>
              <a:rPr lang="en-US" sz="3200" dirty="0" smtClean="0">
                <a:solidFill>
                  <a:srgbClr val="FFFFCC"/>
                </a:solidFill>
                <a:latin typeface="Frutiger 57Cn" charset="0"/>
              </a:rPr>
              <a:t>3 it seemed good to me also, having had perfect understanding of all things from the very first, to write to you an orderly account, most excellent </a:t>
            </a:r>
            <a:r>
              <a:rPr lang="en-US" sz="3200" dirty="0" err="1" smtClean="0">
                <a:solidFill>
                  <a:srgbClr val="FFFFCC"/>
                </a:solidFill>
                <a:latin typeface="Frutiger 57Cn" charset="0"/>
              </a:rPr>
              <a:t>Theophilus</a:t>
            </a:r>
            <a:r>
              <a:rPr lang="en-US" sz="3200" dirty="0" smtClean="0">
                <a:solidFill>
                  <a:srgbClr val="FFFFCC"/>
                </a:solidFill>
                <a:latin typeface="Frutiger 57Cn" charset="0"/>
              </a:rPr>
              <a:t>,</a:t>
            </a:r>
          </a:p>
        </p:txBody>
      </p:sp>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Picture 8" descr="open Bible-ppt background dark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userDrawn="1"/>
        </p:nvSpPr>
        <p:spPr bwMode="auto">
          <a:xfrm>
            <a:off x="0" y="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rgbClr val="FFCC66"/>
                </a:solidFill>
                <a:effectLst>
                  <a:outerShdw blurRad="50800" dist="38100" dir="8100000" algn="tr" rotWithShape="0">
                    <a:prstClr val="black">
                      <a:alpha val="40000"/>
                    </a:prstClr>
                  </a:outerShdw>
                </a:effectLst>
                <a:latin typeface="BI Frutiger BoldItalic" charset="0"/>
              </a:rPr>
              <a:t>Verse reference here</a:t>
            </a:r>
            <a:endParaRPr lang="en-US" sz="4400" b="1" i="1" dirty="0">
              <a:solidFill>
                <a:srgbClr val="FFCC66"/>
              </a:solidFill>
              <a:effectLst>
                <a:outerShdw blurRad="50800" dist="38100" dir="8100000" algn="tr" rotWithShape="0">
                  <a:prstClr val="black">
                    <a:alpha val="40000"/>
                  </a:prstClr>
                </a:outerShdw>
              </a:effectLst>
              <a:latin typeface="BL Frutiger Black" charset="0"/>
            </a:endParaRPr>
          </a:p>
        </p:txBody>
      </p:sp>
      <p:sp>
        <p:nvSpPr>
          <p:cNvPr id="11" name="Text Box 3"/>
          <p:cNvSpPr txBox="1">
            <a:spLocks noChangeArrowheads="1"/>
          </p:cNvSpPr>
          <p:nvPr userDrawn="1"/>
        </p:nvSpPr>
        <p:spPr bwMode="auto">
          <a:xfrm>
            <a:off x="762000" y="1120775"/>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r>
              <a:rPr lang="en-US" sz="3200" dirty="0" smtClean="0">
                <a:solidFill>
                  <a:srgbClr val="FFFFCC"/>
                </a:solidFill>
                <a:latin typeface="Frutiger 57Cn" charset="0"/>
              </a:rPr>
              <a:t>1 verses here</a:t>
            </a:r>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10.jpg"/><Relationship Id="rId6" Type="http://schemas.openxmlformats.org/officeDocument/2006/relationships/image" Target="../media/image12.jpeg"/><Relationship Id="rId7" Type="http://schemas.microsoft.com/office/2007/relationships/hdphoto" Target="../media/hdphoto4.wdp"/><Relationship Id="rId8" Type="http://schemas.openxmlformats.org/officeDocument/2006/relationships/image" Target="../media/image11.jp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6.jpeg"/><Relationship Id="rId6"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jpeg"/><Relationship Id="rId3" Type="http://schemas.microsoft.com/office/2007/relationships/hdphoto" Target="../media/hdphoto5.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 Id="rId3" Type="http://schemas.microsoft.com/office/2007/relationships/hdphoto" Target="../media/hdphoto2.wdp"/></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 Id="rId3" Type="http://schemas.microsoft.com/office/2007/relationships/hdphoto" Target="../media/hdphoto3.wdp"/></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10.jp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10.jpg"/><Relationship Id="rId6" Type="http://schemas.openxmlformats.org/officeDocument/2006/relationships/image" Target="../media/image11.jp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desert_scorpion-800x60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0" y="-2590800"/>
            <a:ext cx="12598400" cy="9448800"/>
          </a:xfrm>
          <a:prstGeom prst="rect">
            <a:avLst/>
          </a:prstGeom>
        </p:spPr>
      </p:pic>
      <p:pic>
        <p:nvPicPr>
          <p:cNvPr id="5" name="Picture 4" descr="12684-120.jpg"/>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flipV="1">
            <a:off x="211150" y="914400"/>
            <a:ext cx="3065450" cy="4724400"/>
          </a:xfrm>
          <a:prstGeom prst="rect">
            <a:avLst/>
          </a:prstGeom>
          <a:ln w="12700" cmpd="sng">
            <a:solidFill>
              <a:srgbClr val="FFFFFF"/>
            </a:solidFill>
          </a:ln>
        </p:spPr>
      </p:pic>
      <p:pic>
        <p:nvPicPr>
          <p:cNvPr id="6" name="Picture 5" descr="img_5132a_blog1.jpg"/>
          <p:cNvPicPr>
            <a:picLocks noChangeAspect="1"/>
          </p:cNvPicPr>
          <p:nvPr/>
        </p:nvPicPr>
        <p:blipFill rotWithShape="1">
          <a:blip r:embed="rId8">
            <a:extLst>
              <a:ext uri="{28A0092B-C50C-407E-A947-70E740481C1C}">
                <a14:useLocalDpi xmlns:a14="http://schemas.microsoft.com/office/drawing/2010/main" val="0"/>
              </a:ext>
            </a:extLst>
          </a:blip>
          <a:srcRect l="4305" r="43544"/>
          <a:stretch/>
        </p:blipFill>
        <p:spPr>
          <a:xfrm>
            <a:off x="5473345" y="914400"/>
            <a:ext cx="3442055" cy="4724400"/>
          </a:xfrm>
          <a:prstGeom prst="rect">
            <a:avLst/>
          </a:prstGeom>
          <a:ln w="12700" cmpd="sng">
            <a:solidFill>
              <a:srgbClr val="FFFFFF"/>
            </a:solidFill>
          </a:ln>
        </p:spPr>
      </p:pic>
    </p:spTree>
    <p:extLst>
      <p:ext uri="{BB962C8B-B14F-4D97-AF65-F5344CB8AC3E}">
        <p14:creationId xmlns:p14="http://schemas.microsoft.com/office/powerpoint/2010/main" val="4973385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4:1-11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  Then Jesus was led up by the Spirit into the wilderness to be tempted by the devil.</a:t>
            </a:r>
          </a:p>
          <a:p>
            <a:pPr algn="l"/>
            <a:r>
              <a:rPr lang="en-US" sz="3200" dirty="0">
                <a:latin typeface="Frutiger 57Cn"/>
                <a:cs typeface="Frutiger 57Cn"/>
              </a:rPr>
              <a:t>2  And when He had fasted forty days and forty nights, afterward He was hungry</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626933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4:1-2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  Then </a:t>
            </a:r>
            <a:r>
              <a:rPr lang="en-US" sz="3200" dirty="0">
                <a:latin typeface="Frutiger 57Cn"/>
                <a:cs typeface="Frutiger 57Cn"/>
              </a:rPr>
              <a:t>Jesus, being filled with the Holy Spirit, returned from the Jordan and was led by the Spirit into the wilderness,</a:t>
            </a:r>
          </a:p>
          <a:p>
            <a:pPr algn="l"/>
            <a:r>
              <a:rPr lang="en-US" sz="3200" dirty="0">
                <a:latin typeface="Frutiger 57Cn"/>
                <a:cs typeface="Frutiger 57Cn"/>
              </a:rPr>
              <a:t> 2 </a:t>
            </a:r>
            <a:r>
              <a:rPr lang="en-US" sz="3200" i="1" dirty="0">
                <a:latin typeface="Frutiger 57Cn"/>
                <a:cs typeface="Frutiger 57Cn"/>
              </a:rPr>
              <a:t>being tempted for forty days </a:t>
            </a:r>
            <a:r>
              <a:rPr lang="en-US" sz="3200" dirty="0">
                <a:latin typeface="Frutiger 57Cn"/>
                <a:cs typeface="Frutiger 57Cn"/>
              </a:rPr>
              <a:t>by the devil. And in those days He ate nothing, and afterward, when they had ended, He was hungry.</a:t>
            </a:r>
          </a:p>
        </p:txBody>
      </p:sp>
    </p:spTree>
    <p:extLst>
      <p:ext uri="{BB962C8B-B14F-4D97-AF65-F5344CB8AC3E}">
        <p14:creationId xmlns:p14="http://schemas.microsoft.com/office/powerpoint/2010/main" val="23406807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Deuteronomy 9:</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9</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9  “When I went up into the mountain to receive the tablets of stone, the tablets of the covenant which the LORD made with you</a:t>
            </a:r>
            <a:r>
              <a:rPr lang="en-US" sz="3200" dirty="0">
                <a:solidFill>
                  <a:schemeClr val="tx2"/>
                </a:solidFill>
                <a:latin typeface="Frutiger 57Cn"/>
                <a:cs typeface="Frutiger 57Cn"/>
              </a:rPr>
              <a:t>, then I stayed on the mountain forty days and forty nights. I neither ate bread nor drank water</a:t>
            </a:r>
            <a:r>
              <a:rPr lang="en-US" sz="3200" dirty="0" smtClean="0">
                <a:solidFill>
                  <a:schemeClr val="tx2"/>
                </a:solidFill>
                <a:latin typeface="Frutiger 57Cn"/>
                <a:cs typeface="Frutiger 57Cn"/>
              </a:rPr>
              <a:t>.</a:t>
            </a:r>
            <a:endParaRPr lang="en-US" sz="3200" dirty="0">
              <a:solidFill>
                <a:schemeClr val="tx2"/>
              </a:solidFill>
              <a:latin typeface="Frutiger 57Cn"/>
              <a:cs typeface="Frutiger 57Cn"/>
            </a:endParaRPr>
          </a:p>
        </p:txBody>
      </p:sp>
    </p:spTree>
    <p:extLst>
      <p:ext uri="{BB962C8B-B14F-4D97-AF65-F5344CB8AC3E}">
        <p14:creationId xmlns:p14="http://schemas.microsoft.com/office/powerpoint/2010/main" val="21473602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Deuteronomy 18:17-18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17  And the LORD said to me: …</a:t>
            </a:r>
          </a:p>
          <a:p>
            <a:pPr algn="l"/>
            <a:r>
              <a:rPr lang="en-US" sz="3200" dirty="0">
                <a:latin typeface="Frutiger 57Cn"/>
                <a:cs typeface="Frutiger 57Cn"/>
              </a:rPr>
              <a:t>18  </a:t>
            </a:r>
            <a:r>
              <a:rPr lang="en-US" sz="3200" dirty="0">
                <a:solidFill>
                  <a:srgbClr val="FFCC66"/>
                </a:solidFill>
                <a:latin typeface="Frutiger 57Cn"/>
                <a:cs typeface="Frutiger 57Cn"/>
              </a:rPr>
              <a:t>“I will raise up for them a Prophet like you </a:t>
            </a:r>
            <a:r>
              <a:rPr lang="en-US" sz="3200" dirty="0" smtClean="0">
                <a:solidFill>
                  <a:srgbClr val="FFCC66"/>
                </a:solidFill>
                <a:latin typeface="Frutiger 57Cn"/>
                <a:cs typeface="Frutiger 57Cn"/>
              </a:rPr>
              <a:t/>
            </a:r>
            <a:br>
              <a:rPr lang="en-US" sz="3200" dirty="0" smtClean="0">
                <a:solidFill>
                  <a:srgbClr val="FFCC66"/>
                </a:solidFill>
                <a:latin typeface="Frutiger 57Cn"/>
                <a:cs typeface="Frutiger 57Cn"/>
              </a:rPr>
            </a:br>
            <a:r>
              <a:rPr lang="en-US" sz="3200" dirty="0" smtClean="0">
                <a:latin typeface="Frutiger 57Cn"/>
                <a:cs typeface="Frutiger 57Cn"/>
              </a:rPr>
              <a:t>from </a:t>
            </a:r>
            <a:r>
              <a:rPr lang="en-US" sz="3200" dirty="0">
                <a:latin typeface="Frutiger 57Cn"/>
                <a:cs typeface="Frutiger 57Cn"/>
              </a:rPr>
              <a:t>among their brethren, and will put My words in His mouth, and He shall speak to them all that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I </a:t>
            </a:r>
            <a:r>
              <a:rPr lang="en-US" sz="3200" dirty="0">
                <a:latin typeface="Frutiger 57Cn"/>
                <a:cs typeface="Frutiger 57Cn"/>
              </a:rPr>
              <a:t>command Him.”</a:t>
            </a:r>
          </a:p>
        </p:txBody>
      </p:sp>
    </p:spTree>
    <p:extLst>
      <p:ext uri="{BB962C8B-B14F-4D97-AF65-F5344CB8AC3E}">
        <p14:creationId xmlns:p14="http://schemas.microsoft.com/office/powerpoint/2010/main" val="37916432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1 Kings 19:1-8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  And Ahab told Jezebel all that Elijah had done, also how he had executed all the prophets with the sword.</a:t>
            </a:r>
          </a:p>
          <a:p>
            <a:pPr algn="l"/>
            <a:r>
              <a:rPr lang="en-US" sz="3200" dirty="0">
                <a:latin typeface="Frutiger 57Cn"/>
                <a:cs typeface="Frutiger 57Cn"/>
              </a:rPr>
              <a:t>2  Then Jezebel sent a messenger to Elijah, saying, “So let the gods do to me, and more also, if I do not make your life as the life of one of them by tomorrow about this time.”</a:t>
            </a:r>
          </a:p>
          <a:p>
            <a:pPr algn="l"/>
            <a:r>
              <a:rPr lang="en-US" sz="3200" dirty="0">
                <a:latin typeface="Frutiger 57Cn"/>
                <a:cs typeface="Frutiger 57Cn"/>
              </a:rPr>
              <a:t>3  And when he saw that, he arose and ran for his life, and went to Beersheba, which belongs to Judah, and left his servant there</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8666078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1 Kings 19:1-8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  </a:t>
            </a:r>
            <a:r>
              <a:rPr lang="en-US" sz="3200" dirty="0">
                <a:latin typeface="Frutiger 57Cn"/>
                <a:cs typeface="Frutiger 57Cn"/>
              </a:rPr>
              <a:t>But he himself went a day’s journey into the wilderness, and came and sat down under a broom tree. And he prayed that he might die, and said, “It is enough! Now, LORD, take my life, for I am no better than my fathers!”</a:t>
            </a:r>
          </a:p>
          <a:p>
            <a:pPr algn="l"/>
            <a:r>
              <a:rPr lang="en-US" sz="3200" dirty="0">
                <a:latin typeface="Frutiger 57Cn"/>
                <a:cs typeface="Frutiger 57Cn"/>
              </a:rPr>
              <a:t>5  Then as he lay and slept under a broom tree, suddenly an angel touched him, and said to him, “Arise and eat.”</a:t>
            </a:r>
          </a:p>
          <a:p>
            <a:pPr algn="l"/>
            <a:r>
              <a:rPr lang="en-US" sz="3200" dirty="0">
                <a:latin typeface="Frutiger 57Cn"/>
                <a:cs typeface="Frutiger 57Cn"/>
              </a:rPr>
              <a:t>6  Then he looked, and there by his head was a cake baked on coals, and a jar of water. So he ate and drank, and lay down again</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842186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1 Kings 19:1-8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7  </a:t>
            </a:r>
            <a:r>
              <a:rPr lang="en-US" sz="3200" dirty="0">
                <a:latin typeface="Frutiger 57Cn"/>
                <a:cs typeface="Frutiger 57Cn"/>
              </a:rPr>
              <a:t>And the angel of the LORD came back the second time, and touched him, and said, “Arise and eat, because the journey is too great for you.”</a:t>
            </a:r>
          </a:p>
          <a:p>
            <a:pPr algn="l"/>
            <a:r>
              <a:rPr lang="en-US" sz="3200" dirty="0">
                <a:latin typeface="Frutiger 57Cn"/>
                <a:cs typeface="Frutiger 57Cn"/>
              </a:rPr>
              <a:t>8  So he arose, and ate and drank; and he went in the strength of that food </a:t>
            </a:r>
            <a:r>
              <a:rPr lang="en-US" sz="3200" dirty="0">
                <a:solidFill>
                  <a:srgbClr val="FFCC66"/>
                </a:solidFill>
                <a:latin typeface="Frutiger 57Cn"/>
                <a:cs typeface="Frutiger 57Cn"/>
              </a:rPr>
              <a:t>forty days and forty nights </a:t>
            </a:r>
            <a:r>
              <a:rPr lang="en-US" sz="3200" dirty="0">
                <a:latin typeface="Frutiger 57Cn"/>
                <a:cs typeface="Frutiger 57Cn"/>
              </a:rPr>
              <a:t>as far as </a:t>
            </a:r>
            <a:r>
              <a:rPr lang="en-US" sz="3200" dirty="0" err="1">
                <a:latin typeface="Frutiger 57Cn"/>
                <a:cs typeface="Frutiger 57Cn"/>
              </a:rPr>
              <a:t>Horeb</a:t>
            </a:r>
            <a:r>
              <a:rPr lang="en-US" sz="3200" dirty="0">
                <a:latin typeface="Frutiger 57Cn"/>
                <a:cs typeface="Frutiger 57Cn"/>
              </a:rPr>
              <a:t>, the mountain of God.</a:t>
            </a:r>
          </a:p>
        </p:txBody>
      </p:sp>
    </p:spTree>
    <p:extLst>
      <p:ext uri="{BB962C8B-B14F-4D97-AF65-F5344CB8AC3E}">
        <p14:creationId xmlns:p14="http://schemas.microsoft.com/office/powerpoint/2010/main" val="5640776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Deuteronomy 8:2-3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  And </a:t>
            </a:r>
            <a:r>
              <a:rPr lang="en-US" sz="3200" dirty="0">
                <a:latin typeface="Frutiger 57Cn"/>
                <a:cs typeface="Frutiger 57Cn"/>
              </a:rPr>
              <a:t>you shall remember that the LORD your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God </a:t>
            </a:r>
            <a:r>
              <a:rPr lang="en-US" sz="3200" dirty="0">
                <a:latin typeface="Frutiger 57Cn"/>
                <a:cs typeface="Frutiger 57Cn"/>
              </a:rPr>
              <a:t>led you all the way these </a:t>
            </a:r>
            <a:r>
              <a:rPr lang="en-US" sz="3200" dirty="0">
                <a:solidFill>
                  <a:schemeClr val="tx2"/>
                </a:solidFill>
                <a:latin typeface="Frutiger 57Cn"/>
                <a:cs typeface="Frutiger 57Cn"/>
              </a:rPr>
              <a:t>forty years in the wilderness, </a:t>
            </a:r>
            <a:r>
              <a:rPr lang="en-US" sz="3200" dirty="0">
                <a:latin typeface="Frutiger 57Cn"/>
                <a:cs typeface="Frutiger 57Cn"/>
              </a:rPr>
              <a:t>to humble you and test you, to know what was in your heart, whether you would keep His commandments or not</a:t>
            </a:r>
            <a:r>
              <a:rPr lang="en-US" sz="3200" dirty="0" smtClean="0">
                <a:latin typeface="Frutiger 57Cn"/>
                <a:cs typeface="Frutiger 57Cn"/>
              </a:rPr>
              <a:t>.</a:t>
            </a:r>
          </a:p>
          <a:p>
            <a:pPr algn="l"/>
            <a:r>
              <a:rPr lang="en-US" sz="3200" dirty="0" smtClean="0">
                <a:latin typeface="Frutiger 57Cn"/>
                <a:cs typeface="Frutiger 57Cn"/>
              </a:rPr>
              <a:t>3  </a:t>
            </a:r>
            <a:r>
              <a:rPr lang="en-US" sz="3200" dirty="0">
                <a:latin typeface="Frutiger 57Cn"/>
                <a:cs typeface="Frutiger 57Cn"/>
              </a:rPr>
              <a:t>So He humbled you, allowed you to hunger, and fed you with manna which you did not know nor did your fathers know, that He might make you know that man shall not live by bread alone; but man lives by every word that proceeds from the mouth of the LORD.</a:t>
            </a:r>
          </a:p>
        </p:txBody>
      </p:sp>
    </p:spTree>
    <p:extLst>
      <p:ext uri="{BB962C8B-B14F-4D97-AF65-F5344CB8AC3E}">
        <p14:creationId xmlns:p14="http://schemas.microsoft.com/office/powerpoint/2010/main" val="17300226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What’s the message?</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solidFill>
                  <a:srgbClr val="FFCC66"/>
                </a:solidFill>
                <a:latin typeface="Frutiger 57Cn"/>
                <a:cs typeface="Frutiger 57Cn"/>
              </a:rPr>
              <a:t>•  </a:t>
            </a:r>
            <a:r>
              <a:rPr lang="en-US" sz="3200" dirty="0" smtClean="0">
                <a:latin typeface="Frutiger 57Cn"/>
                <a:cs typeface="Frutiger 57Cn"/>
              </a:rPr>
              <a:t>God </a:t>
            </a:r>
            <a:r>
              <a:rPr lang="en-US" sz="3200" dirty="0">
                <a:latin typeface="Frutiger 57Cn"/>
                <a:cs typeface="Frutiger 57Cn"/>
              </a:rPr>
              <a:t>led Israel into the desert to be tested for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40 </a:t>
            </a:r>
            <a:r>
              <a:rPr lang="en-US" sz="3200" dirty="0">
                <a:latin typeface="Frutiger 57Cn"/>
                <a:cs typeface="Frutiger 57Cn"/>
              </a:rPr>
              <a:t>years. God led Jesus into the desert to be tested for 40 days.</a:t>
            </a:r>
          </a:p>
          <a:p>
            <a:pPr algn="l"/>
            <a:r>
              <a:rPr lang="en-US" sz="3200" dirty="0" smtClean="0">
                <a:solidFill>
                  <a:srgbClr val="FFCC66"/>
                </a:solidFill>
                <a:latin typeface="Frutiger 57Cn"/>
                <a:cs typeface="Frutiger 57Cn"/>
              </a:rPr>
              <a:t>•  </a:t>
            </a:r>
            <a:r>
              <a:rPr lang="en-US" sz="3200" dirty="0" smtClean="0">
                <a:latin typeface="Frutiger 57Cn"/>
                <a:cs typeface="Frutiger 57Cn"/>
              </a:rPr>
              <a:t>Israel </a:t>
            </a:r>
            <a:r>
              <a:rPr lang="en-US" sz="3200" i="1" dirty="0">
                <a:latin typeface="Frutiger 57Cn"/>
                <a:cs typeface="Frutiger 57Cn"/>
              </a:rPr>
              <a:t>failed</a:t>
            </a:r>
            <a:r>
              <a:rPr lang="en-US" sz="3200" dirty="0">
                <a:latin typeface="Frutiger 57Cn"/>
                <a:cs typeface="Frutiger 57Cn"/>
              </a:rPr>
              <a:t> their test. Jesus </a:t>
            </a:r>
            <a:r>
              <a:rPr lang="en-US" sz="3200" i="1" dirty="0">
                <a:latin typeface="Frutiger 57Cn"/>
                <a:cs typeface="Frutiger 57Cn"/>
              </a:rPr>
              <a:t>passed</a:t>
            </a:r>
            <a:r>
              <a:rPr lang="en-US" sz="3200" dirty="0">
                <a:latin typeface="Frutiger 57Cn"/>
                <a:cs typeface="Frutiger 57Cn"/>
              </a:rPr>
              <a:t> His.</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Israel </a:t>
            </a:r>
            <a:r>
              <a:rPr lang="en-US" sz="3200" dirty="0">
                <a:latin typeface="Frutiger 57Cn"/>
                <a:cs typeface="Frutiger 57Cn"/>
              </a:rPr>
              <a:t>failed for </a:t>
            </a:r>
            <a:r>
              <a:rPr lang="en-US" sz="3200" i="1" dirty="0">
                <a:latin typeface="Frutiger 57Cn"/>
                <a:cs typeface="Frutiger 57Cn"/>
              </a:rPr>
              <a:t>lack of </a:t>
            </a:r>
            <a:r>
              <a:rPr lang="en-US" sz="3200" dirty="0">
                <a:latin typeface="Frutiger 57Cn"/>
                <a:cs typeface="Frutiger 57Cn"/>
              </a:rPr>
              <a:t>faith. Jesus passed His </a:t>
            </a:r>
            <a:r>
              <a:rPr lang="en-US" sz="3200" i="1" dirty="0">
                <a:latin typeface="Frutiger 57Cn"/>
                <a:cs typeface="Frutiger 57Cn"/>
              </a:rPr>
              <a:t>because of </a:t>
            </a:r>
            <a:r>
              <a:rPr lang="en-US" sz="3200" dirty="0">
                <a:latin typeface="Frutiger 57Cn"/>
                <a:cs typeface="Frutiger 57Cn"/>
              </a:rPr>
              <a:t>faith.</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Israel </a:t>
            </a:r>
            <a:r>
              <a:rPr lang="en-US" sz="3200" dirty="0">
                <a:latin typeface="Frutiger 57Cn"/>
                <a:cs typeface="Frutiger 57Cn"/>
              </a:rPr>
              <a:t>failed to </a:t>
            </a:r>
            <a:r>
              <a:rPr lang="en-US" sz="3200" i="1" dirty="0">
                <a:latin typeface="Frutiger 57Cn"/>
                <a:cs typeface="Frutiger 57Cn"/>
              </a:rPr>
              <a:t>trust</a:t>
            </a:r>
            <a:r>
              <a:rPr lang="en-US" sz="3200" dirty="0">
                <a:latin typeface="Frutiger 57Cn"/>
                <a:cs typeface="Frutiger 57Cn"/>
              </a:rPr>
              <a:t> God. Jesus </a:t>
            </a:r>
            <a:r>
              <a:rPr lang="en-US" sz="3200" i="1" dirty="0">
                <a:latin typeface="Frutiger 57Cn"/>
                <a:cs typeface="Frutiger 57Cn"/>
              </a:rPr>
              <a:t>completely trusted </a:t>
            </a:r>
            <a:r>
              <a:rPr lang="en-US" sz="3200" dirty="0">
                <a:latin typeface="Frutiger 57Cn"/>
                <a:cs typeface="Frutiger 57Cn"/>
              </a:rPr>
              <a:t>God. </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Israel </a:t>
            </a:r>
            <a:r>
              <a:rPr lang="en-US" sz="3200" dirty="0">
                <a:latin typeface="Frutiger 57Cn"/>
                <a:cs typeface="Frutiger 57Cn"/>
              </a:rPr>
              <a:t>was a </a:t>
            </a:r>
            <a:r>
              <a:rPr lang="en-US" sz="3200" i="1" dirty="0">
                <a:latin typeface="Frutiger 57Cn"/>
                <a:cs typeface="Frutiger 57Cn"/>
              </a:rPr>
              <a:t>faithless</a:t>
            </a:r>
            <a:r>
              <a:rPr lang="en-US" sz="3200" dirty="0">
                <a:latin typeface="Frutiger 57Cn"/>
                <a:cs typeface="Frutiger 57Cn"/>
              </a:rPr>
              <a:t> nation/people. Jesus is building a new nation/people </a:t>
            </a:r>
            <a:r>
              <a:rPr lang="en-US" sz="3200" i="1" dirty="0">
                <a:latin typeface="Frutiger 57Cn"/>
                <a:cs typeface="Frutiger 57Cn"/>
              </a:rPr>
              <a:t>based on faith. </a:t>
            </a:r>
          </a:p>
        </p:txBody>
      </p:sp>
    </p:spTree>
    <p:extLst>
      <p:ext uri="{BB962C8B-B14F-4D97-AF65-F5344CB8AC3E}">
        <p14:creationId xmlns:p14="http://schemas.microsoft.com/office/powerpoint/2010/main" val="37490290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0" y="852303"/>
            <a:ext cx="9144000" cy="5096780"/>
          </a:xfrm>
          <a:prstGeom prst="rect">
            <a:avLst/>
          </a:prstGeom>
          <a:noFill/>
          <a:ln w="12700">
            <a:noFill/>
            <a:miter lim="800000"/>
            <a:headEnd type="none" w="sm" len="sm"/>
            <a:tailEnd type="none" w="sm" len="sm"/>
          </a:ln>
          <a:effectLst>
            <a:outerShdw blurRad="63500" dist="38099" dir="2700000" algn="ctr" rotWithShape="0">
              <a:schemeClr val="bg1">
                <a:alpha val="74998"/>
              </a:schemeClr>
            </a:outerShdw>
          </a:effectLst>
        </p:spPr>
        <p:txBody>
          <a:bodyPr anchor="b">
            <a:spAutoFit/>
          </a:bodyPr>
          <a:lstStyle/>
          <a:p>
            <a:pPr>
              <a:lnSpc>
                <a:spcPct val="90000"/>
              </a:lnSpc>
              <a:defRPr/>
            </a:pPr>
            <a:r>
              <a:rPr lang="en-US" sz="7200" b="1" dirty="0" smtClean="0">
                <a:latin typeface="Papyrus" charset="0"/>
              </a:rPr>
              <a:t>The Gospels</a:t>
            </a:r>
          </a:p>
          <a:p>
            <a:pPr>
              <a:lnSpc>
                <a:spcPct val="90000"/>
              </a:lnSpc>
              <a:defRPr/>
            </a:pPr>
            <a:endParaRPr lang="en-US" sz="5400" b="1" dirty="0" smtClean="0">
              <a:latin typeface="Papyrus" charset="0"/>
            </a:endParaRPr>
          </a:p>
          <a:p>
            <a:pPr>
              <a:lnSpc>
                <a:spcPct val="90000"/>
              </a:lnSpc>
              <a:defRPr/>
            </a:pPr>
            <a:r>
              <a:rPr lang="en-US" sz="5400" b="1" dirty="0" smtClean="0">
                <a:latin typeface="Papyrus" charset="0"/>
              </a:rPr>
              <a:t>The Temptation </a:t>
            </a:r>
            <a:br>
              <a:rPr lang="en-US" sz="5400" b="1" dirty="0" smtClean="0">
                <a:latin typeface="Papyrus" charset="0"/>
              </a:rPr>
            </a:br>
            <a:r>
              <a:rPr lang="en-US" sz="5400" b="1" dirty="0" smtClean="0">
                <a:latin typeface="Papyrus" charset="0"/>
              </a:rPr>
              <a:t>and Testing </a:t>
            </a:r>
            <a:br>
              <a:rPr lang="en-US" sz="5400" b="1" dirty="0" smtClean="0">
                <a:latin typeface="Papyrus" charset="0"/>
              </a:rPr>
            </a:br>
            <a:r>
              <a:rPr lang="en-US" sz="5400" b="1" dirty="0" smtClean="0">
                <a:latin typeface="Papyrus" charset="0"/>
              </a:rPr>
              <a:t>in the Wilderness</a:t>
            </a:r>
            <a:br>
              <a:rPr lang="en-US" sz="5400" b="1" dirty="0" smtClean="0">
                <a:latin typeface="Papyrus" charset="0"/>
              </a:rPr>
            </a:br>
            <a:endParaRPr lang="en-US" sz="7200" b="1" dirty="0">
              <a:latin typeface="Papyru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861437"/>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Wilderness Images Connected With Jesus Christ</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982212"/>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dirty="0">
                <a:solidFill>
                  <a:srgbClr val="FFCC66"/>
                </a:solidFill>
                <a:latin typeface="Frutiger 57Cn"/>
                <a:cs typeface="Frutiger 57Cn"/>
              </a:rPr>
              <a:t>• </a:t>
            </a:r>
            <a:r>
              <a:rPr lang="en-US" sz="3200" dirty="0" smtClean="0">
                <a:latin typeface="Frutiger 57Cn"/>
                <a:cs typeface="Frutiger 57Cn"/>
              </a:rPr>
              <a:t>Prophet like Moses</a:t>
            </a:r>
          </a:p>
          <a:p>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High Priest</a:t>
            </a:r>
          </a:p>
          <a:p>
            <a:r>
              <a:rPr lang="en-US" sz="3200" dirty="0">
                <a:solidFill>
                  <a:srgbClr val="FFCC66"/>
                </a:solidFill>
                <a:latin typeface="Frutiger 57Cn"/>
                <a:cs typeface="Frutiger 57Cn"/>
              </a:rPr>
              <a:t>• </a:t>
            </a:r>
            <a:r>
              <a:rPr lang="en-US" sz="3200" dirty="0" smtClean="0">
                <a:latin typeface="Frutiger 57Cn"/>
                <a:cs typeface="Frutiger 57Cn"/>
              </a:rPr>
              <a:t>Light of the world (menorah, pillar of fire)</a:t>
            </a:r>
          </a:p>
          <a:p>
            <a:r>
              <a:rPr lang="en-US" sz="3200" dirty="0">
                <a:solidFill>
                  <a:srgbClr val="FFCC66"/>
                </a:solidFill>
                <a:latin typeface="Frutiger 57Cn"/>
                <a:cs typeface="Frutiger 57Cn"/>
              </a:rPr>
              <a:t>• </a:t>
            </a:r>
            <a:r>
              <a:rPr lang="en-US" sz="3200" dirty="0" smtClean="0">
                <a:latin typeface="Frutiger 57Cn"/>
                <a:cs typeface="Frutiger 57Cn"/>
              </a:rPr>
              <a:t>Bronze serpent</a:t>
            </a:r>
          </a:p>
          <a:p>
            <a:r>
              <a:rPr lang="en-US" sz="3200" dirty="0">
                <a:solidFill>
                  <a:srgbClr val="FFCC66"/>
                </a:solidFill>
                <a:latin typeface="Frutiger 57Cn"/>
                <a:cs typeface="Frutiger 57Cn"/>
              </a:rPr>
              <a:t>• </a:t>
            </a:r>
            <a:r>
              <a:rPr lang="en-US" sz="3200" dirty="0" smtClean="0">
                <a:latin typeface="Frutiger 57Cn"/>
                <a:cs typeface="Frutiger 57Cn"/>
              </a:rPr>
              <a:t>Rock from which water flowed</a:t>
            </a:r>
          </a:p>
          <a:p>
            <a:r>
              <a:rPr lang="en-US" sz="3200" dirty="0">
                <a:solidFill>
                  <a:srgbClr val="FFCC66"/>
                </a:solidFill>
                <a:latin typeface="Frutiger 57Cn"/>
                <a:cs typeface="Frutiger 57Cn"/>
              </a:rPr>
              <a:t>• </a:t>
            </a:r>
            <a:r>
              <a:rPr lang="en-US" sz="3200" dirty="0" smtClean="0">
                <a:latin typeface="Frutiger 57Cn"/>
                <a:cs typeface="Frutiger 57Cn"/>
              </a:rPr>
              <a:t>Passover lamb</a:t>
            </a:r>
          </a:p>
          <a:p>
            <a:r>
              <a:rPr lang="en-US" sz="3200" dirty="0">
                <a:solidFill>
                  <a:srgbClr val="FFCC66"/>
                </a:solidFill>
                <a:latin typeface="Frutiger 57Cn"/>
                <a:cs typeface="Frutiger 57Cn"/>
              </a:rPr>
              <a:t>• </a:t>
            </a:r>
            <a:r>
              <a:rPr lang="en-US" sz="3200" dirty="0" smtClean="0">
                <a:latin typeface="Frutiger 57Cn"/>
                <a:cs typeface="Frutiger 57Cn"/>
              </a:rPr>
              <a:t>Sacrificial system</a:t>
            </a:r>
          </a:p>
          <a:p>
            <a:r>
              <a:rPr lang="en-US" sz="3200" dirty="0">
                <a:solidFill>
                  <a:srgbClr val="FFCC66"/>
                </a:solidFill>
                <a:latin typeface="Frutiger 57Cn"/>
                <a:cs typeface="Frutiger 57Cn"/>
              </a:rPr>
              <a:t>• </a:t>
            </a:r>
            <a:r>
              <a:rPr lang="en-US" sz="3200" dirty="0" smtClean="0">
                <a:latin typeface="Frutiger 57Cn"/>
                <a:cs typeface="Frutiger 57Cn"/>
              </a:rPr>
              <a:t>Manna</a:t>
            </a:r>
            <a:endParaRPr lang="en-US" sz="3200" dirty="0">
              <a:latin typeface="Frutiger 57Cn"/>
              <a:cs typeface="Frutiger 57Cn"/>
            </a:endParaRPr>
          </a:p>
        </p:txBody>
      </p:sp>
    </p:spTree>
    <p:extLst>
      <p:ext uri="{BB962C8B-B14F-4D97-AF65-F5344CB8AC3E}">
        <p14:creationId xmlns:p14="http://schemas.microsoft.com/office/powerpoint/2010/main" val="35375182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ses-parts-the-red-se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091"/>
            <a:ext cx="9144000" cy="7049193"/>
          </a:xfrm>
          <a:prstGeom prst="rect">
            <a:avLst/>
          </a:prstGeom>
        </p:spPr>
      </p:pic>
      <p:sp>
        <p:nvSpPr>
          <p:cNvPr id="4" name="Rectangle 2"/>
          <p:cNvSpPr>
            <a:spLocks noChangeArrowheads="1"/>
          </p:cNvSpPr>
          <p:nvPr/>
        </p:nvSpPr>
        <p:spPr bwMode="auto">
          <a:xfrm>
            <a:off x="-9573" y="-14089"/>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Prophet like Moses</a:t>
            </a:r>
          </a:p>
        </p:txBody>
      </p:sp>
    </p:spTree>
    <p:extLst>
      <p:ext uri="{BB962C8B-B14F-4D97-AF65-F5344CB8AC3E}">
        <p14:creationId xmlns:p14="http://schemas.microsoft.com/office/powerpoint/2010/main" val="149407119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861437"/>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Prophet like Moses:</a:t>
            </a:r>
          </a:p>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Deuteronomy 18:17-18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982212"/>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17  And </a:t>
            </a:r>
            <a:r>
              <a:rPr lang="en-US" sz="3200" dirty="0">
                <a:latin typeface="Frutiger 57Cn"/>
                <a:cs typeface="Frutiger 57Cn"/>
              </a:rPr>
              <a:t>the LORD said to me: …</a:t>
            </a:r>
          </a:p>
          <a:p>
            <a:pPr algn="l"/>
            <a:r>
              <a:rPr lang="en-US" sz="3200" dirty="0">
                <a:latin typeface="Frutiger 57Cn"/>
                <a:cs typeface="Frutiger 57Cn"/>
              </a:rPr>
              <a:t>18  “I will raise up for them a Prophet like you from among their brethren, and will put My words in His mouth, and He shall speak to them all that I command Him.”</a:t>
            </a:r>
          </a:p>
        </p:txBody>
      </p:sp>
      <p:sp>
        <p:nvSpPr>
          <p:cNvPr id="5" name="Rectangle 2"/>
          <p:cNvSpPr>
            <a:spLocks noChangeArrowheads="1"/>
          </p:cNvSpPr>
          <p:nvPr/>
        </p:nvSpPr>
        <p:spPr bwMode="auto">
          <a:xfrm>
            <a:off x="0" y="42672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6:14; 7:40</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62000" y="5387975"/>
            <a:ext cx="82296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“Truly this is the Prophet.”</a:t>
            </a:r>
          </a:p>
        </p:txBody>
      </p:sp>
    </p:spTree>
    <p:extLst>
      <p:ext uri="{BB962C8B-B14F-4D97-AF65-F5344CB8AC3E}">
        <p14:creationId xmlns:p14="http://schemas.microsoft.com/office/powerpoint/2010/main" val="33678075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gh Priest Closeup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8" y="0"/>
            <a:ext cx="9550400" cy="7162800"/>
          </a:xfrm>
          <a:prstGeom prst="rect">
            <a:avLst/>
          </a:prstGeom>
        </p:spPr>
      </p:pic>
      <p:sp>
        <p:nvSpPr>
          <p:cNvPr id="4" name="Rectangle 2"/>
          <p:cNvSpPr>
            <a:spLocks noChangeArrowheads="1"/>
          </p:cNvSpPr>
          <p:nvPr/>
        </p:nvSpPr>
        <p:spPr bwMode="auto">
          <a:xfrm>
            <a:off x="4876800" y="861437"/>
            <a:ext cx="42672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Our High </a:t>
            </a:r>
          </a:p>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Priest</a:t>
            </a:r>
          </a:p>
        </p:txBody>
      </p:sp>
    </p:spTree>
    <p:extLst>
      <p:ext uri="{BB962C8B-B14F-4D97-AF65-F5344CB8AC3E}">
        <p14:creationId xmlns:p14="http://schemas.microsoft.com/office/powerpoint/2010/main" val="391938698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861437"/>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High Priest:</a:t>
            </a:r>
          </a:p>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Hebrews 4:14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982212"/>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14  Seeing then that we have a great High Priest who has passed through the heavens, Jesus the Son of God, let us hold fast our confession.</a:t>
            </a:r>
          </a:p>
        </p:txBody>
      </p:sp>
    </p:spTree>
    <p:extLst>
      <p:ext uri="{BB962C8B-B14F-4D97-AF65-F5344CB8AC3E}">
        <p14:creationId xmlns:p14="http://schemas.microsoft.com/office/powerpoint/2010/main" val="9856137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acerdote-encendiendo-lampara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8760" cy="6858000"/>
          </a:xfrm>
          <a:prstGeom prst="rect">
            <a:avLst/>
          </a:prstGeom>
        </p:spPr>
      </p:pic>
      <p:sp>
        <p:nvSpPr>
          <p:cNvPr id="3" name="Rectangle 2"/>
          <p:cNvSpPr>
            <a:spLocks noChangeArrowheads="1"/>
          </p:cNvSpPr>
          <p:nvPr/>
        </p:nvSpPr>
        <p:spPr bwMode="auto">
          <a:xfrm>
            <a:off x="2819400" y="5562600"/>
            <a:ext cx="6331178"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Light of the World</a:t>
            </a:r>
          </a:p>
        </p:txBody>
      </p:sp>
    </p:spTree>
    <p:extLst>
      <p:ext uri="{BB962C8B-B14F-4D97-AF65-F5344CB8AC3E}">
        <p14:creationId xmlns:p14="http://schemas.microsoft.com/office/powerpoint/2010/main" val="23087625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llarOfFire_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2"/>
          <p:cNvSpPr>
            <a:spLocks noChangeArrowheads="1"/>
          </p:cNvSpPr>
          <p:nvPr/>
        </p:nvSpPr>
        <p:spPr bwMode="auto">
          <a:xfrm>
            <a:off x="-25551" y="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Light of the World</a:t>
            </a:r>
          </a:p>
        </p:txBody>
      </p:sp>
    </p:spTree>
    <p:extLst>
      <p:ext uri="{BB962C8B-B14F-4D97-AF65-F5344CB8AC3E}">
        <p14:creationId xmlns:p14="http://schemas.microsoft.com/office/powerpoint/2010/main" val="242912085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861437"/>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Light of the World:</a:t>
            </a:r>
          </a:p>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1:9</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982212"/>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9  </a:t>
            </a:r>
            <a:r>
              <a:rPr lang="en-US" sz="3200" dirty="0" smtClean="0">
                <a:latin typeface="Frutiger 57Cn"/>
                <a:cs typeface="Frutiger 57Cn"/>
              </a:rPr>
              <a:t>[Jesus Christ] was </a:t>
            </a:r>
            <a:r>
              <a:rPr lang="en-US" sz="3200" dirty="0">
                <a:latin typeface="Frutiger 57Cn"/>
                <a:cs typeface="Frutiger 57Cn"/>
              </a:rPr>
              <a:t>the true Light which gives light to every man coming into the world.</a:t>
            </a:r>
          </a:p>
        </p:txBody>
      </p:sp>
    </p:spTree>
    <p:extLst>
      <p:ext uri="{BB962C8B-B14F-4D97-AF65-F5344CB8AC3E}">
        <p14:creationId xmlns:p14="http://schemas.microsoft.com/office/powerpoint/2010/main" val="40981068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H-MosesAndBronzeSerpe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4953000" cy="6835140"/>
          </a:xfrm>
          <a:prstGeom prst="rect">
            <a:avLst/>
          </a:prstGeom>
        </p:spPr>
      </p:pic>
      <p:sp>
        <p:nvSpPr>
          <p:cNvPr id="5" name="Rectangle 2"/>
          <p:cNvSpPr>
            <a:spLocks noChangeArrowheads="1"/>
          </p:cNvSpPr>
          <p:nvPr/>
        </p:nvSpPr>
        <p:spPr bwMode="auto">
          <a:xfrm>
            <a:off x="6629400" y="861437"/>
            <a:ext cx="25146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Bronze </a:t>
            </a:r>
            <a:br>
              <a:rPr lang="en-US" sz="4400" b="1" dirty="0" smtClean="0">
                <a:solidFill>
                  <a:schemeClr val="tx2"/>
                </a:solidFill>
                <a:effectLst>
                  <a:outerShdw blurRad="50800" dist="38100" dir="8100000" algn="tr" rotWithShape="0">
                    <a:prstClr val="black">
                      <a:alpha val="40000"/>
                    </a:prstClr>
                  </a:outerShdw>
                </a:effectLst>
                <a:latin typeface="BI Frutiger BoldItalic" charset="0"/>
              </a:rPr>
            </a:b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serpent</a:t>
            </a:r>
          </a:p>
        </p:txBody>
      </p:sp>
    </p:spTree>
    <p:extLst>
      <p:ext uri="{BB962C8B-B14F-4D97-AF65-F5344CB8AC3E}">
        <p14:creationId xmlns:p14="http://schemas.microsoft.com/office/powerpoint/2010/main" val="12855258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861437"/>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Bronze serpent:</a:t>
            </a:r>
          </a:p>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3:14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982212"/>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14  And as Moses lifted up the serpent in the wilderness, even so must the Son of Man be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lifted up.</a:t>
            </a:r>
            <a:endParaRPr lang="en-US" sz="3200" dirty="0">
              <a:latin typeface="Frutiger 57Cn"/>
              <a:cs typeface="Frutiger 57Cn"/>
            </a:endParaRPr>
          </a:p>
        </p:txBody>
      </p:sp>
    </p:spTree>
    <p:extLst>
      <p:ext uri="{BB962C8B-B14F-4D97-AF65-F5344CB8AC3E}">
        <p14:creationId xmlns:p14="http://schemas.microsoft.com/office/powerpoint/2010/main" val="5517957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israel-archaeological-dig.jpg"/>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456748" y="-609600"/>
            <a:ext cx="11076133" cy="7467600"/>
          </a:xfrm>
          <a:prstGeom prst="rect">
            <a:avLst/>
          </a:prstGeom>
        </p:spPr>
      </p:pic>
    </p:spTree>
    <p:extLst>
      <p:ext uri="{BB962C8B-B14F-4D97-AF65-F5344CB8AC3E}">
        <p14:creationId xmlns:p14="http://schemas.microsoft.com/office/powerpoint/2010/main" val="8210946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terroc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12127335" cy="6858000"/>
          </a:xfrm>
          <a:prstGeom prst="rect">
            <a:avLst/>
          </a:prstGeom>
        </p:spPr>
      </p:pic>
      <p:sp>
        <p:nvSpPr>
          <p:cNvPr id="5" name="Rectangle 2"/>
          <p:cNvSpPr>
            <a:spLocks noChangeArrowheads="1"/>
          </p:cNvSpPr>
          <p:nvPr/>
        </p:nvSpPr>
        <p:spPr bwMode="auto">
          <a:xfrm>
            <a:off x="0" y="6858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Rock from which water flowed</a:t>
            </a:r>
          </a:p>
        </p:txBody>
      </p:sp>
    </p:spTree>
    <p:extLst>
      <p:ext uri="{BB962C8B-B14F-4D97-AF65-F5344CB8AC3E}">
        <p14:creationId xmlns:p14="http://schemas.microsoft.com/office/powerpoint/2010/main" val="108248514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861437"/>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Rock from which water flowed:</a:t>
            </a:r>
          </a:p>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1 Corinthians 10:4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982212"/>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4  For they drank of that spiritual Rock that followed them, and that Rock was Christ.</a:t>
            </a:r>
          </a:p>
        </p:txBody>
      </p:sp>
    </p:spTree>
    <p:extLst>
      <p:ext uri="{BB962C8B-B14F-4D97-AF65-F5344CB8AC3E}">
        <p14:creationId xmlns:p14="http://schemas.microsoft.com/office/powerpoint/2010/main" val="41563452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m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0"/>
            <a:ext cx="7239000" cy="6851473"/>
          </a:xfrm>
          <a:prstGeom prst="rect">
            <a:avLst/>
          </a:prstGeom>
        </p:spPr>
      </p:pic>
      <p:sp>
        <p:nvSpPr>
          <p:cNvPr id="5" name="Rectangle 2"/>
          <p:cNvSpPr>
            <a:spLocks noChangeArrowheads="1"/>
          </p:cNvSpPr>
          <p:nvPr/>
        </p:nvSpPr>
        <p:spPr bwMode="auto">
          <a:xfrm>
            <a:off x="0" y="5562600"/>
            <a:ext cx="51816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Passover </a:t>
            </a:r>
          </a:p>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lamb</a:t>
            </a:r>
          </a:p>
        </p:txBody>
      </p:sp>
    </p:spTree>
    <p:extLst>
      <p:ext uri="{BB962C8B-B14F-4D97-AF65-F5344CB8AC3E}">
        <p14:creationId xmlns:p14="http://schemas.microsoft.com/office/powerpoint/2010/main" val="265531751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861437"/>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Passover lamb:</a:t>
            </a:r>
          </a:p>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1:29</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982212"/>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29  The next day John saw Jesus coming toward him, and said, “Behold! The Lamb of God who takes away the sin of the world!</a:t>
            </a:r>
          </a:p>
        </p:txBody>
      </p:sp>
    </p:spTree>
    <p:extLst>
      <p:ext uri="{BB962C8B-B14F-4D97-AF65-F5344CB8AC3E}">
        <p14:creationId xmlns:p14="http://schemas.microsoft.com/office/powerpoint/2010/main" val="5921329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331766048-074.jpg-scal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2"/>
          <p:cNvSpPr>
            <a:spLocks noChangeArrowheads="1"/>
          </p:cNvSpPr>
          <p:nvPr/>
        </p:nvSpPr>
        <p:spPr bwMode="auto">
          <a:xfrm>
            <a:off x="0" y="55626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Sacrificial system</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Tree>
    <p:extLst>
      <p:ext uri="{BB962C8B-B14F-4D97-AF65-F5344CB8AC3E}">
        <p14:creationId xmlns:p14="http://schemas.microsoft.com/office/powerpoint/2010/main" val="312977936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861437"/>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Sacrificial system:</a:t>
            </a:r>
          </a:p>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Hebrews 10:11-14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982212"/>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11  And every priest stands ministering daily and offering repeatedly the same sacrifices, which can never take away sins.</a:t>
            </a:r>
          </a:p>
          <a:p>
            <a:pPr algn="l"/>
            <a:r>
              <a:rPr lang="en-US" sz="3200" dirty="0">
                <a:latin typeface="Frutiger 57Cn"/>
                <a:cs typeface="Frutiger 57Cn"/>
              </a:rPr>
              <a:t>12  But this Man, after He had offered one sacrifice for sins forever, sat down at the right hand of God,</a:t>
            </a:r>
          </a:p>
          <a:p>
            <a:pPr algn="l"/>
            <a:r>
              <a:rPr lang="en-US" sz="3200" dirty="0">
                <a:latin typeface="Frutiger 57Cn"/>
                <a:cs typeface="Frutiger 57Cn"/>
              </a:rPr>
              <a:t>13  from that time waiting till His enemies are made His footstool.</a:t>
            </a:r>
          </a:p>
          <a:p>
            <a:pPr algn="l"/>
            <a:r>
              <a:rPr lang="en-US" sz="3200" dirty="0">
                <a:latin typeface="Frutiger 57Cn"/>
                <a:cs typeface="Frutiger 57Cn"/>
              </a:rPr>
              <a:t>14  For by one offering He has perfected forever those who are being sanctified.</a:t>
            </a:r>
          </a:p>
        </p:txBody>
      </p:sp>
    </p:spTree>
    <p:extLst>
      <p:ext uri="{BB962C8B-B14F-4D97-AF65-F5344CB8AC3E}">
        <p14:creationId xmlns:p14="http://schemas.microsoft.com/office/powerpoint/2010/main" val="24308811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ww-St-Takla-org--10-Gathering-mann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33400"/>
            <a:ext cx="6512004" cy="7703665"/>
          </a:xfrm>
          <a:prstGeom prst="rect">
            <a:avLst/>
          </a:prstGeom>
        </p:spPr>
      </p:pic>
      <p:sp>
        <p:nvSpPr>
          <p:cNvPr id="4" name="Rectangle 2"/>
          <p:cNvSpPr>
            <a:spLocks noChangeArrowheads="1"/>
          </p:cNvSpPr>
          <p:nvPr/>
        </p:nvSpPr>
        <p:spPr bwMode="auto">
          <a:xfrm>
            <a:off x="6629400" y="861436"/>
            <a:ext cx="2514600" cy="1881763"/>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Manna </a:t>
            </a:r>
          </a:p>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from </a:t>
            </a:r>
          </a:p>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heaven</a:t>
            </a:r>
          </a:p>
        </p:txBody>
      </p:sp>
    </p:spTree>
    <p:extLst>
      <p:ext uri="{BB962C8B-B14F-4D97-AF65-F5344CB8AC3E}">
        <p14:creationId xmlns:p14="http://schemas.microsoft.com/office/powerpoint/2010/main" val="344918019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861437"/>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Manna from heaven:</a:t>
            </a:r>
          </a:p>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6:31-33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982212"/>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31  “Our fathers ate the manna in the desert; as it is written, ‘He gave them bread from heaven to eat.’”</a:t>
            </a:r>
          </a:p>
          <a:p>
            <a:pPr algn="l"/>
            <a:r>
              <a:rPr lang="en-US" sz="3200" dirty="0">
                <a:latin typeface="Frutiger 57Cn"/>
                <a:cs typeface="Frutiger 57Cn"/>
              </a:rPr>
              <a:t>32  Then Jesus said to them, “Most assuredly, I say to you, Moses did not give you the bread from heaven, but My Father gives you the true bread from heaven.</a:t>
            </a:r>
          </a:p>
          <a:p>
            <a:pPr algn="l"/>
            <a:r>
              <a:rPr lang="en-US" sz="3200" dirty="0">
                <a:latin typeface="Frutiger 57Cn"/>
                <a:cs typeface="Frutiger 57Cn"/>
              </a:rPr>
              <a:t>33  “For the bread of God is He who comes down from heaven and gives life to the world.”</a:t>
            </a:r>
          </a:p>
        </p:txBody>
      </p:sp>
    </p:spTree>
    <p:extLst>
      <p:ext uri="{BB962C8B-B14F-4D97-AF65-F5344CB8AC3E}">
        <p14:creationId xmlns:p14="http://schemas.microsoft.com/office/powerpoint/2010/main" val="2437557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4:1-11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  </a:t>
            </a:r>
            <a:r>
              <a:rPr lang="en-US" sz="3200" dirty="0">
                <a:latin typeface="Frutiger 57Cn"/>
                <a:cs typeface="Frutiger 57Cn"/>
              </a:rPr>
              <a:t>Now when the tempter came to Him, he said, “If You are the Son of God, command that these stones become bread.</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16706568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udean_wilderness.jp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785992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mel_in_Judean_wilderness,_tb11160310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233914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4:1-11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  </a:t>
            </a:r>
            <a:r>
              <a:rPr lang="en-US" sz="3200" dirty="0">
                <a:latin typeface="Frutiger 57Cn"/>
                <a:cs typeface="Frutiger 57Cn"/>
              </a:rPr>
              <a:t>Now when the tempter came to Him, he said, “If You are the Son of God, command that these stones become bread.”</a:t>
            </a:r>
          </a:p>
          <a:p>
            <a:pPr algn="l"/>
            <a:r>
              <a:rPr lang="en-US" sz="3200" dirty="0">
                <a:latin typeface="Frutiger 57Cn"/>
                <a:cs typeface="Frutiger 57Cn"/>
              </a:rPr>
              <a:t>4  But He answered and said, “It is written, ‘Man shall not live by bread alone, but by every word that proceeds from the mouth of God.’</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6184926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Deuteronomy 8:3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3  So He humbled you, allowed you to hunger, and fed you with manna which you did not know nor did your fathers know, that He might make you know that </a:t>
            </a:r>
            <a:r>
              <a:rPr lang="en-US" sz="3200" dirty="0">
                <a:solidFill>
                  <a:srgbClr val="FFCC66"/>
                </a:solidFill>
                <a:latin typeface="Frutiger 57Cn"/>
                <a:cs typeface="Frutiger 57Cn"/>
              </a:rPr>
              <a:t>man shall not live by bread alone; but man lives by every word that proceeds from the mouth of the LORD.</a:t>
            </a:r>
          </a:p>
        </p:txBody>
      </p:sp>
    </p:spTree>
    <p:extLst>
      <p:ext uri="{BB962C8B-B14F-4D97-AF65-F5344CB8AC3E}">
        <p14:creationId xmlns:p14="http://schemas.microsoft.com/office/powerpoint/2010/main" val="32498059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4:1-11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5  </a:t>
            </a:r>
            <a:r>
              <a:rPr lang="en-US" sz="3200" dirty="0">
                <a:latin typeface="Frutiger 57Cn"/>
                <a:cs typeface="Frutiger 57Cn"/>
              </a:rPr>
              <a:t>Then the devil took Him up into the holy city, set Him on the pinnacle of the temple,</a:t>
            </a:r>
          </a:p>
          <a:p>
            <a:pPr algn="l"/>
            <a:r>
              <a:rPr lang="en-US" sz="3200" dirty="0" smtClean="0">
                <a:latin typeface="Frutiger 57Cn"/>
                <a:cs typeface="Frutiger 57Cn"/>
              </a:rPr>
              <a:t>6  and </a:t>
            </a:r>
            <a:r>
              <a:rPr lang="en-US" sz="3200" dirty="0">
                <a:latin typeface="Frutiger 57Cn"/>
                <a:cs typeface="Frutiger 57Cn"/>
              </a:rPr>
              <a:t>said to Him, “If You are the Son of God, throw Yourself down. For it is written: ‘He shall give His angels charge over you,’ and, ‘In their hands they shall bear you up, Lest you dash your foot against a stone.’”</a:t>
            </a:r>
          </a:p>
          <a:p>
            <a:pPr algn="l"/>
            <a:endParaRPr lang="en-US" sz="3200" dirty="0">
              <a:latin typeface="Frutiger 57Cn"/>
              <a:cs typeface="Frutiger 57Cn"/>
            </a:endParaRPr>
          </a:p>
        </p:txBody>
      </p:sp>
    </p:spTree>
    <p:extLst>
      <p:ext uri="{BB962C8B-B14F-4D97-AF65-F5344CB8AC3E}">
        <p14:creationId xmlns:p14="http://schemas.microsoft.com/office/powerpoint/2010/main" val="8296083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4:6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6  “</a:t>
            </a:r>
            <a:r>
              <a:rPr lang="en-US" sz="3200" dirty="0">
                <a:latin typeface="Frutiger 57Cn"/>
                <a:cs typeface="Frutiger 57Cn"/>
              </a:rPr>
              <a:t>If You are the Son of God, throw Yourself down. For it is written: ‘He shall give His angels charge over you,’ and, ‘In their hands they shall bear you up, Lest you dash your foot against a stone.’”</a:t>
            </a:r>
          </a:p>
          <a:p>
            <a:pPr algn="l"/>
            <a:endParaRPr lang="en-US" sz="3200" dirty="0">
              <a:latin typeface="Frutiger 57Cn"/>
              <a:cs typeface="Frutiger 57Cn"/>
            </a:endParaRPr>
          </a:p>
        </p:txBody>
      </p:sp>
      <p:sp>
        <p:nvSpPr>
          <p:cNvPr id="5" name="Rectangle 2"/>
          <p:cNvSpPr>
            <a:spLocks noChangeArrowheads="1"/>
          </p:cNvSpPr>
          <p:nvPr/>
        </p:nvSpPr>
        <p:spPr bwMode="auto">
          <a:xfrm>
            <a:off x="19250" y="3298825"/>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Psalm 91:11-12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81250" y="4419600"/>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11  For He shall give His angels charge over you,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to </a:t>
            </a:r>
            <a:r>
              <a:rPr lang="en-US" sz="3200" dirty="0">
                <a:latin typeface="Frutiger 57Cn"/>
                <a:cs typeface="Frutiger 57Cn"/>
              </a:rPr>
              <a:t>keep you in all your ways.</a:t>
            </a:r>
          </a:p>
          <a:p>
            <a:pPr algn="l"/>
            <a:r>
              <a:rPr lang="en-US" sz="3200" dirty="0">
                <a:latin typeface="Frutiger 57Cn"/>
                <a:cs typeface="Frutiger 57Cn"/>
              </a:rPr>
              <a:t>12  In their hands they shall bear you up, </a:t>
            </a:r>
            <a:r>
              <a:rPr lang="en-US" sz="3200" dirty="0" smtClean="0">
                <a:latin typeface="Frutiger 57Cn"/>
                <a:cs typeface="Frutiger 57Cn"/>
              </a:rPr>
              <a:t>lest </a:t>
            </a:r>
            <a:r>
              <a:rPr lang="en-US" sz="3200" dirty="0">
                <a:latin typeface="Frutiger 57Cn"/>
                <a:cs typeface="Frutiger 57Cn"/>
              </a:rPr>
              <a:t>you dash your foot against a stone.</a:t>
            </a:r>
          </a:p>
        </p:txBody>
      </p:sp>
    </p:spTree>
    <p:extLst>
      <p:ext uri="{BB962C8B-B14F-4D97-AF65-F5344CB8AC3E}">
        <p14:creationId xmlns:p14="http://schemas.microsoft.com/office/powerpoint/2010/main" val="34681526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4:6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6  “</a:t>
            </a:r>
            <a:r>
              <a:rPr lang="en-US" sz="3200" dirty="0">
                <a:latin typeface="Frutiger 57Cn"/>
                <a:cs typeface="Frutiger 57Cn"/>
              </a:rPr>
              <a:t>If You are the Son of God, throw Yourself down. For it is written: ‘He shall give His angels charge over you,’ and, ‘In their hands they shall bear you up, Lest you dash your foot against a stone.’”</a:t>
            </a:r>
          </a:p>
          <a:p>
            <a:pPr algn="l"/>
            <a:endParaRPr lang="en-US" sz="3200" dirty="0">
              <a:latin typeface="Frutiger 57Cn"/>
              <a:cs typeface="Frutiger 57Cn"/>
            </a:endParaRPr>
          </a:p>
        </p:txBody>
      </p:sp>
      <p:sp>
        <p:nvSpPr>
          <p:cNvPr id="5" name="Rectangle 2"/>
          <p:cNvSpPr>
            <a:spLocks noChangeArrowheads="1"/>
          </p:cNvSpPr>
          <p:nvPr/>
        </p:nvSpPr>
        <p:spPr bwMode="auto">
          <a:xfrm>
            <a:off x="19250" y="3298825"/>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Psalm 91:11-12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81250" y="4419600"/>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11  For He shall give His angels charge over you, </a:t>
            </a:r>
            <a:r>
              <a:rPr lang="en-US" sz="3200" dirty="0" smtClean="0">
                <a:latin typeface="Frutiger 57Cn"/>
                <a:cs typeface="Frutiger 57Cn"/>
              </a:rPr>
              <a:t/>
            </a:r>
            <a:br>
              <a:rPr lang="en-US" sz="3200" dirty="0" smtClean="0">
                <a:latin typeface="Frutiger 57Cn"/>
                <a:cs typeface="Frutiger 57Cn"/>
              </a:rPr>
            </a:br>
            <a:r>
              <a:rPr lang="en-US" sz="3200" dirty="0" smtClean="0">
                <a:solidFill>
                  <a:srgbClr val="FFCC66"/>
                </a:solidFill>
                <a:latin typeface="Frutiger 57Cn"/>
                <a:cs typeface="Frutiger 57Cn"/>
              </a:rPr>
              <a:t>to </a:t>
            </a:r>
            <a:r>
              <a:rPr lang="en-US" sz="3200" dirty="0">
                <a:solidFill>
                  <a:srgbClr val="FFCC66"/>
                </a:solidFill>
                <a:latin typeface="Frutiger 57Cn"/>
                <a:cs typeface="Frutiger 57Cn"/>
              </a:rPr>
              <a:t>keep you in all your ways.</a:t>
            </a:r>
          </a:p>
          <a:p>
            <a:pPr algn="l"/>
            <a:r>
              <a:rPr lang="en-US" sz="3200" dirty="0">
                <a:latin typeface="Frutiger 57Cn"/>
                <a:cs typeface="Frutiger 57Cn"/>
              </a:rPr>
              <a:t>12  In their hands they shall bear you up, </a:t>
            </a:r>
            <a:r>
              <a:rPr lang="en-US" sz="3200" dirty="0" smtClean="0">
                <a:latin typeface="Frutiger 57Cn"/>
                <a:cs typeface="Frutiger 57Cn"/>
              </a:rPr>
              <a:t>lest </a:t>
            </a:r>
            <a:r>
              <a:rPr lang="en-US" sz="3200" dirty="0">
                <a:latin typeface="Frutiger 57Cn"/>
                <a:cs typeface="Frutiger 57Cn"/>
              </a:rPr>
              <a:t>you dash your foot against a stone.</a:t>
            </a:r>
          </a:p>
        </p:txBody>
      </p:sp>
    </p:spTree>
    <p:extLst>
      <p:ext uri="{BB962C8B-B14F-4D97-AF65-F5344CB8AC3E}">
        <p14:creationId xmlns:p14="http://schemas.microsoft.com/office/powerpoint/2010/main" val="35497611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llustration-temple-mount-in-jesus-tim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04800"/>
            <a:ext cx="9662474" cy="6248400"/>
          </a:xfrm>
          <a:prstGeom prst="rect">
            <a:avLst/>
          </a:prstGeom>
        </p:spPr>
      </p:pic>
    </p:spTree>
    <p:extLst>
      <p:ext uri="{BB962C8B-B14F-4D97-AF65-F5344CB8AC3E}">
        <p14:creationId xmlns:p14="http://schemas.microsoft.com/office/powerpoint/2010/main" val="286984986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leHornSto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0600"/>
            <a:ext cx="9144000" cy="4724400"/>
          </a:xfrm>
          <a:prstGeom prst="rect">
            <a:avLst/>
          </a:prstGeom>
        </p:spPr>
      </p:pic>
    </p:spTree>
    <p:extLst>
      <p:ext uri="{BB962C8B-B14F-4D97-AF65-F5344CB8AC3E}">
        <p14:creationId xmlns:p14="http://schemas.microsoft.com/office/powerpoint/2010/main" val="219590426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mpleCornerStreetSce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538093"/>
            <a:ext cx="6703408" cy="7396093"/>
          </a:xfrm>
          <a:prstGeom prst="rect">
            <a:avLst/>
          </a:prstGeom>
        </p:spPr>
      </p:pic>
    </p:spTree>
    <p:extLst>
      <p:ext uri="{BB962C8B-B14F-4D97-AF65-F5344CB8AC3E}">
        <p14:creationId xmlns:p14="http://schemas.microsoft.com/office/powerpoint/2010/main" val="242706644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4:1-11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5  </a:t>
            </a:r>
            <a:r>
              <a:rPr lang="en-US" sz="3200" dirty="0">
                <a:latin typeface="Frutiger 57Cn"/>
                <a:cs typeface="Frutiger 57Cn"/>
              </a:rPr>
              <a:t>Then the devil took Him up into the holy city, set Him on the pinnacle of the temple,</a:t>
            </a:r>
          </a:p>
          <a:p>
            <a:pPr algn="l"/>
            <a:r>
              <a:rPr lang="en-US" sz="3200" dirty="0">
                <a:latin typeface="Frutiger 57Cn"/>
                <a:cs typeface="Frutiger 57Cn"/>
              </a:rPr>
              <a:t>6  and said to Him, “If You are the Son of God, throw Yourself down. For it is written: ‘He shall give His angels charge over you,’ and, ‘In their hands they shall bear you up, Lest you dash your foot against a stone.’”</a:t>
            </a:r>
          </a:p>
          <a:p>
            <a:pPr algn="l"/>
            <a:r>
              <a:rPr lang="en-US" sz="3200" dirty="0">
                <a:latin typeface="Frutiger 57Cn"/>
                <a:cs typeface="Frutiger 57Cn"/>
              </a:rPr>
              <a:t>7  Jesus said to him, “It is written again, ‘You shall not tempt the LORD your God.’</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6935446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Deuteronomy 6:16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16  You </a:t>
            </a:r>
            <a:r>
              <a:rPr lang="en-US" sz="3200" dirty="0">
                <a:latin typeface="Frutiger 57Cn"/>
                <a:cs typeface="Frutiger 57Cn"/>
              </a:rPr>
              <a:t>shall not tempt the LORD your God </a:t>
            </a:r>
            <a:r>
              <a:rPr lang="en-US" sz="3200" dirty="0" smtClean="0">
                <a:latin typeface="Frutiger 57Cn"/>
                <a:cs typeface="Frutiger 57Cn"/>
              </a:rPr>
              <a:t>as you tempted Him in </a:t>
            </a:r>
            <a:r>
              <a:rPr lang="en-US" sz="3200" dirty="0" err="1" smtClean="0">
                <a:latin typeface="Frutiger 57Cn"/>
                <a:cs typeface="Frutiger 57Cn"/>
              </a:rPr>
              <a:t>Massah</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445786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udeanWilderness50.jp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9076" y="0"/>
            <a:ext cx="9144000" cy="6858000"/>
          </a:xfrm>
          <a:prstGeom prst="rect">
            <a:avLst/>
          </a:prstGeom>
        </p:spPr>
      </p:pic>
    </p:spTree>
    <p:extLst>
      <p:ext uri="{BB962C8B-B14F-4D97-AF65-F5344CB8AC3E}">
        <p14:creationId xmlns:p14="http://schemas.microsoft.com/office/powerpoint/2010/main" val="46447657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4:1-11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8  </a:t>
            </a:r>
            <a:r>
              <a:rPr lang="en-US" sz="3200" dirty="0">
                <a:latin typeface="Frutiger 57Cn"/>
                <a:cs typeface="Frutiger 57Cn"/>
              </a:rPr>
              <a:t>Again, the devil took Him up on an exceedingly high mountain, and showed Him all the kingdoms of the world and their glory.</a:t>
            </a:r>
          </a:p>
          <a:p>
            <a:pPr algn="l"/>
            <a:r>
              <a:rPr lang="en-US" sz="3200" dirty="0">
                <a:latin typeface="Frutiger 57Cn"/>
                <a:cs typeface="Frutiger 57Cn"/>
              </a:rPr>
              <a:t>9  And he said to Him, “All these things I will give You if You will fall down and worship me.</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18331008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12:31; 14:30; 16:11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Jesus calls Satan </a:t>
            </a:r>
            <a:r>
              <a:rPr lang="en-US" sz="3200" dirty="0" smtClean="0">
                <a:solidFill>
                  <a:srgbClr val="FFCC66"/>
                </a:solidFill>
                <a:latin typeface="Frutiger 57Cn"/>
                <a:cs typeface="Frutiger 57Cn"/>
              </a:rPr>
              <a:t>“the ruler of this world.”</a:t>
            </a:r>
            <a:endParaRPr lang="en-US" sz="3200" dirty="0">
              <a:solidFill>
                <a:srgbClr val="FFCC66"/>
              </a:solidFill>
              <a:latin typeface="Frutiger 57Cn"/>
              <a:cs typeface="Frutiger 57Cn"/>
            </a:endParaRPr>
          </a:p>
        </p:txBody>
      </p:sp>
    </p:spTree>
    <p:extLst>
      <p:ext uri="{BB962C8B-B14F-4D97-AF65-F5344CB8AC3E}">
        <p14:creationId xmlns:p14="http://schemas.microsoft.com/office/powerpoint/2010/main" val="2473772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2 Corinthians 4:3-4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3  But even if our gospel is veiled, it is veiled to those who are perishing,</a:t>
            </a:r>
          </a:p>
          <a:p>
            <a:pPr algn="l"/>
            <a:r>
              <a:rPr lang="en-US" sz="3200" dirty="0">
                <a:latin typeface="Frutiger 57Cn"/>
                <a:cs typeface="Frutiger 57Cn"/>
              </a:rPr>
              <a:t>4  whose minds </a:t>
            </a:r>
            <a:r>
              <a:rPr lang="en-US" sz="3200" dirty="0">
                <a:solidFill>
                  <a:srgbClr val="FFCC66"/>
                </a:solidFill>
                <a:latin typeface="Frutiger 57Cn"/>
                <a:cs typeface="Frutiger 57Cn"/>
              </a:rPr>
              <a:t>the god of this age </a:t>
            </a:r>
            <a:r>
              <a:rPr lang="en-US" sz="3200" dirty="0">
                <a:latin typeface="Frutiger 57Cn"/>
                <a:cs typeface="Frutiger 57Cn"/>
              </a:rPr>
              <a:t>has blinded, who do not believe, lest the light of the gospel of the glory of Christ, who is the image of God, should shine on them.</a:t>
            </a:r>
          </a:p>
        </p:txBody>
      </p:sp>
    </p:spTree>
    <p:extLst>
      <p:ext uri="{BB962C8B-B14F-4D97-AF65-F5344CB8AC3E}">
        <p14:creationId xmlns:p14="http://schemas.microsoft.com/office/powerpoint/2010/main" val="41560298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Revelation 12:9</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9  So the great dragon was cast out, that serpent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of </a:t>
            </a:r>
            <a:r>
              <a:rPr lang="en-US" sz="3200" dirty="0">
                <a:latin typeface="Frutiger 57Cn"/>
                <a:cs typeface="Frutiger 57Cn"/>
              </a:rPr>
              <a:t>old, called the Devil and Satan, </a:t>
            </a:r>
            <a:r>
              <a:rPr lang="en-US" sz="3200" dirty="0">
                <a:solidFill>
                  <a:srgbClr val="FFCC66"/>
                </a:solidFill>
                <a:latin typeface="Frutiger 57Cn"/>
                <a:cs typeface="Frutiger 57Cn"/>
              </a:rPr>
              <a:t>who deceives </a:t>
            </a:r>
            <a:r>
              <a:rPr lang="en-US" sz="3200" dirty="0" smtClean="0">
                <a:solidFill>
                  <a:srgbClr val="FFCC66"/>
                </a:solidFill>
                <a:latin typeface="Frutiger 57Cn"/>
                <a:cs typeface="Frutiger 57Cn"/>
              </a:rPr>
              <a:t/>
            </a:r>
            <a:br>
              <a:rPr lang="en-US" sz="3200" dirty="0" smtClean="0">
                <a:solidFill>
                  <a:srgbClr val="FFCC66"/>
                </a:solidFill>
                <a:latin typeface="Frutiger 57Cn"/>
                <a:cs typeface="Frutiger 57Cn"/>
              </a:rPr>
            </a:br>
            <a:r>
              <a:rPr lang="en-US" sz="3200" dirty="0" smtClean="0">
                <a:solidFill>
                  <a:srgbClr val="FFCC66"/>
                </a:solidFill>
                <a:latin typeface="Frutiger 57Cn"/>
                <a:cs typeface="Frutiger 57Cn"/>
              </a:rPr>
              <a:t>the </a:t>
            </a:r>
            <a:r>
              <a:rPr lang="en-US" sz="3200" dirty="0">
                <a:solidFill>
                  <a:srgbClr val="FFCC66"/>
                </a:solidFill>
                <a:latin typeface="Frutiger 57Cn"/>
                <a:cs typeface="Frutiger 57Cn"/>
              </a:rPr>
              <a:t>whole world;</a:t>
            </a:r>
            <a:r>
              <a:rPr lang="en-US" sz="3200" dirty="0">
                <a:latin typeface="Frutiger 57Cn"/>
                <a:cs typeface="Frutiger 57Cn"/>
              </a:rPr>
              <a:t> he was cast to the earth, and his angels were cast out with him.</a:t>
            </a:r>
          </a:p>
        </p:txBody>
      </p:sp>
    </p:spTree>
    <p:extLst>
      <p:ext uri="{BB962C8B-B14F-4D97-AF65-F5344CB8AC3E}">
        <p14:creationId xmlns:p14="http://schemas.microsoft.com/office/powerpoint/2010/main" val="13514032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1 John 5:19</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19  </a:t>
            </a:r>
            <a:r>
              <a:rPr lang="en-US" sz="3200" dirty="0" smtClean="0">
                <a:solidFill>
                  <a:schemeClr val="tx2"/>
                </a:solidFill>
                <a:latin typeface="Frutiger 57Cn"/>
                <a:cs typeface="Frutiger 57Cn"/>
              </a:rPr>
              <a:t>. . . the </a:t>
            </a:r>
            <a:r>
              <a:rPr lang="en-US" sz="3200" dirty="0">
                <a:solidFill>
                  <a:schemeClr val="tx2"/>
                </a:solidFill>
                <a:latin typeface="Frutiger 57Cn"/>
                <a:cs typeface="Frutiger 57Cn"/>
              </a:rPr>
              <a:t>whole world lies under the sway of the wicked one.</a:t>
            </a:r>
          </a:p>
        </p:txBody>
      </p:sp>
    </p:spTree>
    <p:extLst>
      <p:ext uri="{BB962C8B-B14F-4D97-AF65-F5344CB8AC3E}">
        <p14:creationId xmlns:p14="http://schemas.microsoft.com/office/powerpoint/2010/main" val="13760979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4:1-11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10  </a:t>
            </a:r>
            <a:r>
              <a:rPr lang="en-US" sz="3200" dirty="0">
                <a:latin typeface="Frutiger 57Cn"/>
                <a:cs typeface="Frutiger 57Cn"/>
              </a:rPr>
              <a:t>Then Jesus said to him, “Away with you, Satan! For it is written, ‘You shall worship the LORD your God, and Him only you shall serve.’</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638600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Deuteronomy 6:13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13  </a:t>
            </a:r>
            <a:r>
              <a:rPr lang="en-US" sz="3200" dirty="0">
                <a:latin typeface="Frutiger 57Cn"/>
                <a:cs typeface="Frutiger 57Cn"/>
              </a:rPr>
              <a:t>You shall fear the LORD your God and serve Him . . . </a:t>
            </a:r>
          </a:p>
        </p:txBody>
      </p:sp>
    </p:spTree>
    <p:extLst>
      <p:ext uri="{BB962C8B-B14F-4D97-AF65-F5344CB8AC3E}">
        <p14:creationId xmlns:p14="http://schemas.microsoft.com/office/powerpoint/2010/main" val="25626832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James 4:7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7  Therefore </a:t>
            </a:r>
            <a:r>
              <a:rPr lang="en-US" sz="3200" dirty="0">
                <a:latin typeface="Frutiger 57Cn"/>
                <a:cs typeface="Frutiger 57Cn"/>
              </a:rPr>
              <a:t>submit to God. Resist the devil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and </a:t>
            </a:r>
            <a:r>
              <a:rPr lang="en-US" sz="3200" dirty="0">
                <a:latin typeface="Frutiger 57Cn"/>
                <a:cs typeface="Frutiger 57Cn"/>
              </a:rPr>
              <a:t>he will flee from you.</a:t>
            </a:r>
          </a:p>
        </p:txBody>
      </p:sp>
    </p:spTree>
    <p:extLst>
      <p:ext uri="{BB962C8B-B14F-4D97-AF65-F5344CB8AC3E}">
        <p14:creationId xmlns:p14="http://schemas.microsoft.com/office/powerpoint/2010/main" val="22520622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16:26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26  For </a:t>
            </a:r>
            <a:r>
              <a:rPr lang="en-US" sz="3200" dirty="0">
                <a:latin typeface="Frutiger 57Cn"/>
                <a:cs typeface="Frutiger 57Cn"/>
              </a:rPr>
              <a:t>what profit is it to a man if he gains the whole world, and loses his own soul? Or what will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 </a:t>
            </a:r>
            <a:r>
              <a:rPr lang="en-US" sz="3200" dirty="0">
                <a:latin typeface="Frutiger 57Cn"/>
                <a:cs typeface="Frutiger 57Cn"/>
              </a:rPr>
              <a:t>man give in exchange for his soul?</a:t>
            </a:r>
          </a:p>
        </p:txBody>
      </p:sp>
    </p:spTree>
    <p:extLst>
      <p:ext uri="{BB962C8B-B14F-4D97-AF65-F5344CB8AC3E}">
        <p14:creationId xmlns:p14="http://schemas.microsoft.com/office/powerpoint/2010/main" val="7279917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smtClean="0">
                <a:solidFill>
                  <a:schemeClr val="tx2"/>
                </a:solidFill>
                <a:effectLst>
                  <a:outerShdw blurRad="50800" dist="38100" dir="8100000" algn="tr" rotWithShape="0">
                    <a:prstClr val="black">
                      <a:alpha val="40000"/>
                    </a:prstClr>
                  </a:outerShdw>
                </a:effectLst>
                <a:latin typeface="BI Frutiger BoldItalic" charset="0"/>
              </a:rPr>
              <a:t>1 John 2:15-17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15  Do </a:t>
            </a:r>
            <a:r>
              <a:rPr lang="en-US" sz="3200" dirty="0">
                <a:latin typeface="Frutiger 57Cn"/>
                <a:cs typeface="Frutiger 57Cn"/>
              </a:rPr>
              <a:t>not love the world or the things in the world. If anyone loves the world, the love of the Father is not in him.</a:t>
            </a:r>
          </a:p>
          <a:p>
            <a:pPr algn="l"/>
            <a:r>
              <a:rPr lang="en-US" sz="3200" dirty="0" smtClean="0">
                <a:latin typeface="Frutiger 57Cn"/>
                <a:cs typeface="Frutiger 57Cn"/>
              </a:rPr>
              <a:t>16  For </a:t>
            </a:r>
            <a:r>
              <a:rPr lang="en-US" sz="3200" dirty="0">
                <a:latin typeface="Frutiger 57Cn"/>
                <a:cs typeface="Frutiger 57Cn"/>
              </a:rPr>
              <a:t>all that is in the </a:t>
            </a:r>
            <a:r>
              <a:rPr lang="en-US" sz="3200" dirty="0" smtClean="0">
                <a:latin typeface="Frutiger 57Cn"/>
                <a:cs typeface="Frutiger 57Cn"/>
              </a:rPr>
              <a:t>world</a:t>
            </a:r>
            <a:r>
              <a:rPr lang="en-US" sz="3200" dirty="0">
                <a:latin typeface="Frutiger 57Cn"/>
                <a:cs typeface="Frutiger 57Cn"/>
              </a:rPr>
              <a:t>—</a:t>
            </a:r>
            <a:r>
              <a:rPr lang="en-US" sz="3200" dirty="0" smtClean="0">
                <a:latin typeface="Frutiger 57Cn"/>
                <a:cs typeface="Frutiger 57Cn"/>
              </a:rPr>
              <a:t>the </a:t>
            </a:r>
            <a:r>
              <a:rPr lang="en-US" sz="3200" dirty="0">
                <a:latin typeface="Frutiger 57Cn"/>
                <a:cs typeface="Frutiger 57Cn"/>
              </a:rPr>
              <a:t>lust of the flesh, the lust of the eyes, and the pride of </a:t>
            </a:r>
            <a:r>
              <a:rPr lang="en-US" sz="3200" dirty="0" smtClean="0">
                <a:latin typeface="Frutiger 57Cn"/>
                <a:cs typeface="Frutiger 57Cn"/>
              </a:rPr>
              <a:t>life</a:t>
            </a:r>
            <a:r>
              <a:rPr lang="en-US" sz="3200" dirty="0">
                <a:latin typeface="Frutiger 57Cn"/>
                <a:cs typeface="Frutiger 57Cn"/>
              </a:rPr>
              <a:t>—</a:t>
            </a:r>
            <a:r>
              <a:rPr lang="en-US" sz="3200" dirty="0" smtClean="0">
                <a:latin typeface="Frutiger 57Cn"/>
                <a:cs typeface="Frutiger 57Cn"/>
              </a:rPr>
              <a:t>is </a:t>
            </a:r>
            <a:r>
              <a:rPr lang="en-US" sz="3200" dirty="0">
                <a:latin typeface="Frutiger 57Cn"/>
                <a:cs typeface="Frutiger 57Cn"/>
              </a:rPr>
              <a:t>not of the Father but is of the world.</a:t>
            </a:r>
          </a:p>
          <a:p>
            <a:pPr algn="l"/>
            <a:r>
              <a:rPr lang="en-US" sz="3200" dirty="0" smtClean="0">
                <a:latin typeface="Frutiger 57Cn"/>
                <a:cs typeface="Frutiger 57Cn"/>
              </a:rPr>
              <a:t>17  And </a:t>
            </a:r>
            <a:r>
              <a:rPr lang="en-US" sz="3200" dirty="0">
                <a:latin typeface="Frutiger 57Cn"/>
                <a:cs typeface="Frutiger 57Cn"/>
              </a:rPr>
              <a:t>the world is passing away, and the lust of it; but he who does the will of God abides forever.</a:t>
            </a:r>
          </a:p>
        </p:txBody>
      </p:sp>
    </p:spTree>
    <p:extLst>
      <p:ext uri="{BB962C8B-B14F-4D97-AF65-F5344CB8AC3E}">
        <p14:creationId xmlns:p14="http://schemas.microsoft.com/office/powerpoint/2010/main" val="14467942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ilderness_dry_wadi_t.jp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0"/>
            <a:ext cx="10328313" cy="6858000"/>
          </a:xfrm>
          <a:prstGeom prst="rect">
            <a:avLst/>
          </a:prstGeom>
        </p:spPr>
      </p:pic>
    </p:spTree>
    <p:extLst>
      <p:ext uri="{BB962C8B-B14F-4D97-AF65-F5344CB8AC3E}">
        <p14:creationId xmlns:p14="http://schemas.microsoft.com/office/powerpoint/2010/main" val="3650930354"/>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4:1-11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11  </a:t>
            </a:r>
            <a:r>
              <a:rPr lang="en-US" sz="3200" dirty="0">
                <a:latin typeface="Frutiger 57Cn"/>
                <a:cs typeface="Frutiger 57Cn"/>
              </a:rPr>
              <a:t>Then the devil left Him, and behold, angels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came </a:t>
            </a:r>
            <a:r>
              <a:rPr lang="en-US" sz="3200" dirty="0">
                <a:latin typeface="Frutiger 57Cn"/>
                <a:cs typeface="Frutiger 57Cn"/>
              </a:rPr>
              <a:t>and ministered to Him.</a:t>
            </a:r>
          </a:p>
        </p:txBody>
      </p:sp>
    </p:spTree>
    <p:extLst>
      <p:ext uri="{BB962C8B-B14F-4D97-AF65-F5344CB8AC3E}">
        <p14:creationId xmlns:p14="http://schemas.microsoft.com/office/powerpoint/2010/main" val="882156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4:1-11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11  </a:t>
            </a:r>
            <a:r>
              <a:rPr lang="en-US" sz="3200" dirty="0">
                <a:latin typeface="Frutiger 57Cn"/>
                <a:cs typeface="Frutiger 57Cn"/>
              </a:rPr>
              <a:t>Then the devil left Him, and behold, angels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came </a:t>
            </a:r>
            <a:r>
              <a:rPr lang="en-US" sz="3200" dirty="0">
                <a:latin typeface="Frutiger 57Cn"/>
                <a:cs typeface="Frutiger 57Cn"/>
              </a:rPr>
              <a:t>and ministered to Him.</a:t>
            </a:r>
          </a:p>
        </p:txBody>
      </p:sp>
      <p:sp>
        <p:nvSpPr>
          <p:cNvPr id="7" name="Rectangle 2"/>
          <p:cNvSpPr>
            <a:spLocks noChangeArrowheads="1"/>
          </p:cNvSpPr>
          <p:nvPr/>
        </p:nvSpPr>
        <p:spPr bwMode="auto">
          <a:xfrm>
            <a:off x="0" y="2338765"/>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Hebrews 4:15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8" name="Text Box 3"/>
          <p:cNvSpPr txBox="1">
            <a:spLocks noChangeArrowheads="1"/>
          </p:cNvSpPr>
          <p:nvPr/>
        </p:nvSpPr>
        <p:spPr bwMode="auto">
          <a:xfrm>
            <a:off x="762000" y="3459540"/>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15  For we do not have a High Priest who cannot sympathize with our weaknesses, but was in all points tempted as we are, yet without sin</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444871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22:41-43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41  And He was withdrawn from them about a stone’s throw, and He knelt down and prayed,</a:t>
            </a:r>
          </a:p>
          <a:p>
            <a:pPr algn="l"/>
            <a:r>
              <a:rPr lang="en-US" sz="3200" dirty="0">
                <a:latin typeface="Frutiger 57Cn"/>
                <a:cs typeface="Frutiger 57Cn"/>
              </a:rPr>
              <a:t>42  saying, “Father, if it is Your will, take this cup away from Me; nevertheless not My will, but Yours, be done.”</a:t>
            </a:r>
          </a:p>
          <a:p>
            <a:pPr algn="l"/>
            <a:r>
              <a:rPr lang="en-US" sz="3200" dirty="0">
                <a:latin typeface="Frutiger 57Cn"/>
                <a:cs typeface="Frutiger 57Cn"/>
              </a:rPr>
              <a:t>43  </a:t>
            </a:r>
            <a:r>
              <a:rPr lang="en-US" sz="3200" dirty="0">
                <a:solidFill>
                  <a:srgbClr val="FFCC66"/>
                </a:solidFill>
                <a:latin typeface="Frutiger 57Cn"/>
                <a:cs typeface="Frutiger 57Cn"/>
              </a:rPr>
              <a:t>Then an angel appeared to Him from heaven, strengthening Him.</a:t>
            </a:r>
          </a:p>
        </p:txBody>
      </p:sp>
    </p:spTree>
    <p:extLst>
      <p:ext uri="{BB962C8B-B14F-4D97-AF65-F5344CB8AC3E}">
        <p14:creationId xmlns:p14="http://schemas.microsoft.com/office/powerpoint/2010/main" val="14523646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Hebrews 12:1-2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  Therefore we also, since we are surrounded by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so </a:t>
            </a:r>
            <a:r>
              <a:rPr lang="en-US" sz="3200" dirty="0">
                <a:latin typeface="Frutiger 57Cn"/>
                <a:cs typeface="Frutiger 57Cn"/>
              </a:rPr>
              <a:t>great a cloud of witnesses, let us lay aside every weight, and the sin which so easily ensnares us,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and </a:t>
            </a:r>
            <a:r>
              <a:rPr lang="en-US" sz="3200" dirty="0">
                <a:latin typeface="Frutiger 57Cn"/>
                <a:cs typeface="Frutiger 57Cn"/>
              </a:rPr>
              <a:t>let us run with endurance the race that is set before us,</a:t>
            </a:r>
          </a:p>
          <a:p>
            <a:pPr algn="l"/>
            <a:r>
              <a:rPr lang="en-US" sz="3200" dirty="0" smtClean="0">
                <a:latin typeface="Frutiger 57Cn"/>
                <a:cs typeface="Frutiger 57Cn"/>
              </a:rPr>
              <a:t>2  looking </a:t>
            </a:r>
            <a:r>
              <a:rPr lang="en-US" sz="3200" dirty="0">
                <a:latin typeface="Frutiger 57Cn"/>
                <a:cs typeface="Frutiger 57Cn"/>
              </a:rPr>
              <a:t>unto Jesus, the author and finisher of our faith, who for the joy that was set before Him endured the cross, despising the shame, and has sat down at the right hand of the throne of God.</a:t>
            </a:r>
          </a:p>
          <a:p>
            <a:pPr marL="514350" indent="-514350" algn="l">
              <a:buAutoNum type="arabicPlain" startAt="2"/>
            </a:pPr>
            <a:endParaRPr lang="en-US" sz="3200" dirty="0">
              <a:latin typeface="Frutiger 57Cn"/>
              <a:cs typeface="Frutiger 57Cn"/>
            </a:endParaRPr>
          </a:p>
        </p:txBody>
      </p:sp>
    </p:spTree>
    <p:extLst>
      <p:ext uri="{BB962C8B-B14F-4D97-AF65-F5344CB8AC3E}">
        <p14:creationId xmlns:p14="http://schemas.microsoft.com/office/powerpoint/2010/main" val="35991370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4680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546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1:12-13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12  Immediately </a:t>
            </a:r>
            <a:r>
              <a:rPr lang="en-US" sz="3200" dirty="0">
                <a:latin typeface="Frutiger 57Cn"/>
                <a:cs typeface="Frutiger 57Cn"/>
              </a:rPr>
              <a:t>the Spirit drove Him into the wilderness.</a:t>
            </a:r>
          </a:p>
          <a:p>
            <a:pPr algn="l"/>
            <a:r>
              <a:rPr lang="en-US" sz="3200" dirty="0">
                <a:latin typeface="Frutiger 57Cn"/>
                <a:cs typeface="Frutiger 57Cn"/>
              </a:rPr>
              <a:t> 13 And He was there in the wilderness forty days, tempted by Satan, and was with the wild beasts; and the angels ministered to Him.</a:t>
            </a:r>
          </a:p>
        </p:txBody>
      </p:sp>
    </p:spTree>
    <p:extLst>
      <p:ext uri="{BB962C8B-B14F-4D97-AF65-F5344CB8AC3E}">
        <p14:creationId xmlns:p14="http://schemas.microsoft.com/office/powerpoint/2010/main" val="34234353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desert_scorpion-800x60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0" y="-2590800"/>
            <a:ext cx="12598400" cy="9448800"/>
          </a:xfrm>
          <a:prstGeom prst="rect">
            <a:avLst/>
          </a:prstGeom>
        </p:spPr>
      </p:pic>
    </p:spTree>
    <p:extLst>
      <p:ext uri="{BB962C8B-B14F-4D97-AF65-F5344CB8AC3E}">
        <p14:creationId xmlns:p14="http://schemas.microsoft.com/office/powerpoint/2010/main" val="28288587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desert_scorpion-800x60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0" y="-2590800"/>
            <a:ext cx="12598400" cy="9448800"/>
          </a:xfrm>
          <a:prstGeom prst="rect">
            <a:avLst/>
          </a:prstGeom>
        </p:spPr>
      </p:pic>
      <p:pic>
        <p:nvPicPr>
          <p:cNvPr id="6" name="Picture 5" descr="img_5132a_blog1.jpg"/>
          <p:cNvPicPr>
            <a:picLocks noChangeAspect="1"/>
          </p:cNvPicPr>
          <p:nvPr/>
        </p:nvPicPr>
        <p:blipFill rotWithShape="1">
          <a:blip r:embed="rId6">
            <a:extLst>
              <a:ext uri="{28A0092B-C50C-407E-A947-70E740481C1C}">
                <a14:useLocalDpi xmlns:a14="http://schemas.microsoft.com/office/drawing/2010/main" val="0"/>
              </a:ext>
            </a:extLst>
          </a:blip>
          <a:srcRect l="4305" r="43544"/>
          <a:stretch/>
        </p:blipFill>
        <p:spPr>
          <a:xfrm>
            <a:off x="5473345" y="914400"/>
            <a:ext cx="3442055" cy="4724400"/>
          </a:xfrm>
          <a:prstGeom prst="rect">
            <a:avLst/>
          </a:prstGeom>
          <a:ln w="12700" cmpd="sng">
            <a:solidFill>
              <a:srgbClr val="FFFFFF"/>
            </a:solidFill>
          </a:ln>
        </p:spPr>
      </p:pic>
    </p:spTree>
    <p:extLst>
      <p:ext uri="{BB962C8B-B14F-4D97-AF65-F5344CB8AC3E}">
        <p14:creationId xmlns:p14="http://schemas.microsoft.com/office/powerpoint/2010/main" val="27966458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BL Frutiger Black"/>
        <a:ea typeface=""/>
        <a:cs typeface=""/>
      </a:majorFont>
      <a:minorFont>
        <a:latin typeface="B Frutiger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HD:Old Mac Files:Microsoft Office 98:Templates:Presentation Designs:Fireball</Template>
  <TotalTime>24198</TotalTime>
  <Words>2117</Words>
  <Application>Microsoft Macintosh PowerPoint</Application>
  <PresentationFormat>On-screen Show (4:3)</PresentationFormat>
  <Paragraphs>154</Paragraphs>
  <Slides>65</Slides>
  <Notes>48</Notes>
  <HiddenSlides>0</HiddenSlides>
  <MMClips>0</MMClips>
  <ScaleCrop>false</ScaleCrop>
  <HeadingPairs>
    <vt:vector size="4" baseType="variant">
      <vt:variant>
        <vt:lpstr>Theme</vt:lpstr>
      </vt:variant>
      <vt:variant>
        <vt:i4>3</vt:i4>
      </vt:variant>
      <vt:variant>
        <vt:lpstr>Slide Titles</vt:lpstr>
      </vt:variant>
      <vt:variant>
        <vt:i4>65</vt:i4>
      </vt:variant>
    </vt:vector>
  </HeadingPairs>
  <TitlesOfParts>
    <vt:vector size="68" baseType="lpstr">
      <vt:lpstr>Fireball</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Ideas for The Good News  </dc:title>
  <dc:creator/>
  <cp:lastModifiedBy>Scott Ashley</cp:lastModifiedBy>
  <cp:revision>627</cp:revision>
  <cp:lastPrinted>2002-04-29T19:33:49Z</cp:lastPrinted>
  <dcterms:created xsi:type="dcterms:W3CDTF">2002-04-29T15:32:00Z</dcterms:created>
  <dcterms:modified xsi:type="dcterms:W3CDTF">2012-09-08T14:16:48Z</dcterms:modified>
</cp:coreProperties>
</file>